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67" r:id="rId2"/>
    <p:sldId id="569" r:id="rId3"/>
    <p:sldId id="573" r:id="rId4"/>
    <p:sldId id="593" r:id="rId5"/>
    <p:sldId id="594" r:id="rId6"/>
    <p:sldId id="591" r:id="rId7"/>
    <p:sldId id="595" r:id="rId8"/>
    <p:sldId id="592" r:id="rId9"/>
    <p:sldId id="596" r:id="rId10"/>
    <p:sldId id="597" r:id="rId11"/>
    <p:sldId id="598" r:id="rId12"/>
    <p:sldId id="599" r:id="rId13"/>
    <p:sldId id="590" r:id="rId14"/>
    <p:sldId id="600" r:id="rId15"/>
    <p:sldId id="601" r:id="rId16"/>
    <p:sldId id="602" r:id="rId17"/>
    <p:sldId id="603" r:id="rId18"/>
    <p:sldId id="604" r:id="rId19"/>
    <p:sldId id="605" r:id="rId20"/>
    <p:sldId id="606" r:id="rId21"/>
    <p:sldId id="608" r:id="rId22"/>
    <p:sldId id="589" r:id="rId2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265" autoAdjust="0"/>
    <p:restoredTop sz="86410" autoAdjust="0"/>
  </p:normalViewPr>
  <p:slideViewPr>
    <p:cSldViewPr snapToGrid="0" showGuides="1">
      <p:cViewPr varScale="1">
        <p:scale>
          <a:sx n="74" d="100"/>
          <a:sy n="74" d="100"/>
        </p:scale>
        <p:origin x="113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Titelblad</a:t>
            </a:r>
          </a:p>
          <a:p>
            <a:r>
              <a:rPr lang="nl-NL" dirty="0"/>
              <a:t>Pas de gegevens aan | voeg een afbeelding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297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voeg het verslag van het klantgesprek toe: welke inbreng heb je bij het gesprek, advies, discussie | beschrijf de klanttevredenheid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4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voeg het aangepaste schetsontwerp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958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voeg het definitief ontwerp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1437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beschrijf welke ontwerpkeuzes je hebt gemaakt en motiveer deze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924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voeg de tekening van het beplantingsplan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335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voeg de plantlijst van het beplantingsplan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185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motiveer waarom je, naast dat je de planten mooi vindt, je kiest voor deze planten, waarom deze beplanting bij dit ontwerp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9778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een aantal afbeeldingen toe die een indruk geven van je gekozen beplanting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443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een aantal afbeeldingen toe die een indruk geven van je gekozen beplanting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09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motiveer waarom je, naast dat je de materialen mooi vindt, je kiest voor deze materialen, waarom deze materialen bij dit ontwerp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820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maak de inhoudsopgave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08876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een aantal afbeeldingen toe die een indruk geven van je gekozen harde materialen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3318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een aantal afbeeldingen toe die een indruk geven van je gekozen harde materialen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709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Einde presentatie | voeg desnoods een afbeelding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318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voeg het schetsontwerp toe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115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een aantal afbeeldingen toe die een indruk geven van de sfeer en ideeën van je schetsontwerp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27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een aantal afbeeldingen toe die een indruk geven van de sfeer en ideeën van je schetsontwerp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2502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voeg de schetsmatige detaillering van een bouwkundig werk in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415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een aantal afbeeldingen toe die een indruk geven van de sfeer en ideeën van bouwkundig werk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79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de projectnaam toe | voeg de schetsmatige detaillering van een bouwkundig werk in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9280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Voeg de projectnaam toe | voeg een aantal afbeeldingen toe die een indruk geven van de sfeer en ideeën van bouwkundig werk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937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4267931"/>
            <a:ext cx="6507000" cy="1218470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4500" spc="-9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00F2CC-FEF0-4117-B687-A07001E27769}" type="datetime1">
              <a:rPr lang="nl-NL" noProof="0" smtClean="0"/>
              <a:t>7-11-2022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4" y="5896036"/>
            <a:ext cx="2062840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afbeelding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3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A16-8C02-4073-8B08-A9EEAD03C09B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3000" b="1" kern="1200" spc="-3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dia gro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7524E-426D-459E-A03D-580351E48C19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7" y="296863"/>
            <a:ext cx="6379369" cy="5832475"/>
          </a:xfrm>
        </p:spPr>
        <p:txBody>
          <a:bodyPr numCol="1" spcCol="180000" anchor="ctr"/>
          <a:lstStyle>
            <a:lvl1pPr marL="324000" indent="-324000">
              <a:spcBef>
                <a:spcPts val="900"/>
              </a:spcBef>
              <a:defRPr sz="2250">
                <a:solidFill>
                  <a:schemeClr val="tx1"/>
                </a:solidFill>
              </a:defRPr>
            </a:lvl1pPr>
            <a:lvl2pPr marL="648000" indent="-324000">
              <a:spcBef>
                <a:spcPts val="900"/>
              </a:spcBef>
              <a:defRPr sz="2250">
                <a:solidFill>
                  <a:schemeClr val="tx1"/>
                </a:solidFill>
              </a:defRPr>
            </a:lvl2pPr>
            <a:lvl3pPr marL="972000" indent="-324000">
              <a:spcBef>
                <a:spcPts val="0"/>
              </a:spcBef>
              <a:defRPr sz="2250">
                <a:solidFill>
                  <a:schemeClr val="tx1"/>
                </a:solidFill>
              </a:defRPr>
            </a:lvl3pPr>
            <a:lvl4pPr>
              <a:spcBef>
                <a:spcPts val="900"/>
              </a:spcBef>
              <a:defRPr sz="2250">
                <a:solidFill>
                  <a:schemeClr val="tx1"/>
                </a:solidFill>
              </a:defRPr>
            </a:lvl4pPr>
            <a:lvl5pPr>
              <a:spcBef>
                <a:spcPts val="900"/>
              </a:spcBef>
              <a:defRPr sz="2250">
                <a:solidFill>
                  <a:schemeClr val="tx1"/>
                </a:solidFill>
              </a:defRPr>
            </a:lvl5pPr>
            <a:lvl6pPr>
              <a:spcBef>
                <a:spcPts val="900"/>
              </a:spcBef>
              <a:defRPr sz="2250">
                <a:solidFill>
                  <a:schemeClr val="tx1"/>
                </a:solidFill>
              </a:defRPr>
            </a:lvl6pPr>
            <a:lvl7pPr>
              <a:spcBef>
                <a:spcPts val="900"/>
              </a:spcBef>
              <a:defRPr sz="2250">
                <a:solidFill>
                  <a:schemeClr val="tx1"/>
                </a:solidFill>
              </a:defRPr>
            </a:lvl7pPr>
            <a:lvl8pPr>
              <a:spcBef>
                <a:spcPts val="900"/>
              </a:spcBef>
              <a:defRPr sz="2250">
                <a:solidFill>
                  <a:schemeClr val="tx1"/>
                </a:solidFill>
              </a:defRPr>
            </a:lvl8pPr>
            <a:lvl9pPr>
              <a:spcBef>
                <a:spcPts val="900"/>
              </a:spcBef>
              <a:defRPr sz="225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nt dia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-1368000"/>
            <a:ext cx="7581023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0BF72-04CE-49CA-B5B8-21E0C5687400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296863"/>
            <a:ext cx="8586788" cy="5832475"/>
          </a:xfrm>
        </p:spPr>
        <p:txBody>
          <a:bodyPr numCol="1" spcCol="180000" anchor="ctr"/>
          <a:lstStyle>
            <a:lvl1pPr marL="324000" indent="-324000">
              <a:spcBef>
                <a:spcPts val="900"/>
              </a:spcBef>
              <a:defRPr sz="2250">
                <a:solidFill>
                  <a:schemeClr val="accent1"/>
                </a:solidFill>
              </a:defRPr>
            </a:lvl1pPr>
            <a:lvl2pPr marL="648000" indent="-324000">
              <a:spcBef>
                <a:spcPts val="900"/>
              </a:spcBef>
              <a:defRPr sz="2250">
                <a:solidFill>
                  <a:schemeClr val="accent1"/>
                </a:solidFill>
              </a:defRPr>
            </a:lvl2pPr>
            <a:lvl3pPr marL="972000" indent="-324000">
              <a:spcBef>
                <a:spcPts val="0"/>
              </a:spcBef>
              <a:defRPr sz="2250">
                <a:solidFill>
                  <a:schemeClr val="accent1"/>
                </a:solidFill>
              </a:defRPr>
            </a:lvl3pPr>
            <a:lvl4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4pPr>
            <a:lvl5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5pPr>
            <a:lvl6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6pPr>
            <a:lvl7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7pPr>
            <a:lvl8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8pPr>
            <a:lvl9pPr>
              <a:spcBef>
                <a:spcPts val="900"/>
              </a:spcBef>
              <a:defRPr sz="225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45FC3-108F-4CEF-AF2C-0359453A224E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1709738"/>
            <a:ext cx="8586788" cy="4419599"/>
          </a:xfrm>
        </p:spPr>
        <p:txBody>
          <a:bodyPr numCol="2" spcCol="180000"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8" y="296863"/>
            <a:ext cx="4229099" cy="1160403"/>
          </a:xfrm>
        </p:spPr>
        <p:txBody>
          <a:bodyPr/>
          <a:lstStyle/>
          <a:p>
            <a:r>
              <a:rPr lang="nl-NL" noProof="0" dirty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0059B-FC7C-4558-ADAC-B05462603B79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31533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49416" y="6308762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1533" y="296863"/>
            <a:ext cx="42290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29000-1E16-471D-9AF8-DCC6B9036129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3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63162-AC35-4754-A94C-53198A8C6E88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6" y="1709738"/>
            <a:ext cx="4233863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3053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31533" y="5722938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7ADE2-5775-425C-B0B0-F4C8119B6520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38"/>
            <a:ext cx="4233861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6" y="1700213"/>
            <a:ext cx="424234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631532" y="1700213"/>
            <a:ext cx="361788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92D95-FBCF-4E7B-B2A0-BA1A5DF89760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8606" y="5722938"/>
            <a:ext cx="5364276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7" y="170021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5000" y="1700213"/>
            <a:ext cx="3150394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30310" y="1711833"/>
            <a:ext cx="2612573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CBC19F-C0C0-4406-8BE4-E723F191406D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100" y="3958226"/>
            <a:ext cx="6507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825" spc="-11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709738"/>
            <a:ext cx="8586788" cy="4419599"/>
          </a:xfrm>
        </p:spPr>
        <p:txBody>
          <a:bodyPr/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E81C3-626B-44FA-8F43-793396B91FE1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DB3744E-F8E0-4325-B9C9-1B4F94FE98D6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2610356"/>
            <a:ext cx="4233862" cy="3518983"/>
          </a:xfr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2"/>
            <a:ext cx="5398294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3825" spc="-11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di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3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754491A-C311-415D-ABC5-2C4CAD408C67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5155915"/>
            <a:ext cx="5751000" cy="973424"/>
          </a:xfr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accent3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6" y="2824164"/>
            <a:ext cx="5751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3825" spc="-113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D223-1FD4-484F-8F22-5B2C7A33B005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6" y="1700214"/>
            <a:ext cx="8578309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8607" y="4721301"/>
            <a:ext cx="8578309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857830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77BF9-D4E4-4B33-8086-5C0ED284857B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78606" y="296863"/>
            <a:ext cx="8586788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14C1D-7459-4CD1-89CA-9698DD32969F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278606" y="296863"/>
            <a:ext cx="8586788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D1125-A9A4-467E-A898-DA788CDA57F0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1614CAF1-E485-484D-8B5F-534892FD0DEF}" type="datetime1">
              <a:rPr lang="nl-NL" smtClean="0"/>
              <a:t>7-11-2022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-1368000"/>
            <a:ext cx="8586787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52F4F6B7-95CE-4AB7-BED3-9E0D07F41777}" type="datetime1">
              <a:rPr lang="nl-NL" smtClean="0"/>
              <a:t>7-11-2022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790766" y="2946447"/>
            <a:ext cx="3564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350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met 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43101" y="2861101"/>
            <a:ext cx="5257800" cy="1160403"/>
          </a:xfr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F4820CF-37BE-4B36-AEC6-D633ADEC2EE5}" type="datetime1">
              <a:rPr lang="nl-NL" smtClean="0"/>
              <a:t>7-11-2022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Tuin- en landschapsinrichting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1999" y="7020000"/>
            <a:ext cx="1215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C00F827B-A9E1-4EB4-97B0-5FDAFFECAD71}" type="datetime1">
              <a:rPr lang="nl-NL" noProof="0" smtClean="0"/>
              <a:t>7-11-2022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0426" y="7020000"/>
            <a:ext cx="3972043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Tuin- en landschapsinrichting</a:t>
            </a:r>
            <a:endParaRPr lang="nl-NL" noProof="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278606" y="1700213"/>
            <a:ext cx="3527583" cy="4532324"/>
            <a:chOff x="371475" y="1700213"/>
            <a:chExt cx="4703444" cy="4532324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6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75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788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75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685800" eaLnBrk="1" fontAlgn="auto" latinLnBrk="0" hangingPunct="1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25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233140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62000" lvl="0" indent="-162000">
                <a:buFont typeface="Arial" panose="020B0604020202020204" pitchFamily="34" charset="0"/>
                <a:buChar char="•"/>
              </a:pPr>
              <a:r>
                <a:rPr lang="nl-NL" sz="135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sz="1350" noProof="0" dirty="0"/>
                <a:t> niveau</a:t>
              </a:r>
            </a:p>
            <a:p>
              <a:pPr marL="376313" lvl="1" indent="-214313">
                <a:buFont typeface="Arial" panose="020B0604020202020204" pitchFamily="34" charset="0"/>
                <a:buChar char="-"/>
              </a:pPr>
              <a:r>
                <a:rPr lang="nl-NL" sz="1350" noProof="0" dirty="0"/>
                <a:t>Tweede niveau</a:t>
              </a:r>
            </a:p>
            <a:p>
              <a:pPr marL="486000" lvl="2" indent="-162000">
                <a:buFont typeface="Arial" panose="020B0604020202020204" pitchFamily="34" charset="0"/>
                <a:buChar char="-"/>
              </a:pPr>
              <a:r>
                <a:rPr lang="nl-NL" sz="1350" noProof="0" dirty="0"/>
                <a:t>Derde niveau</a:t>
              </a:r>
            </a:p>
            <a:p>
              <a:pPr marL="0" lvl="3"/>
              <a:r>
                <a:rPr lang="nl-NL" sz="1350" b="1" noProof="0" dirty="0"/>
                <a:t>Vierde niveau</a:t>
              </a:r>
            </a:p>
            <a:p>
              <a:pPr marL="0" lvl="4"/>
              <a:r>
                <a:rPr lang="nl-NL" sz="1350" noProof="0" dirty="0"/>
                <a:t>Vijfde niveau</a:t>
              </a:r>
            </a:p>
            <a:p>
              <a:pPr marL="324000" lvl="5" indent="-324000">
                <a:buFont typeface="+mj-lt"/>
                <a:buAutoNum type="arabicPeriod"/>
              </a:pPr>
              <a:r>
                <a:rPr lang="nl-NL" sz="1350" noProof="0" dirty="0"/>
                <a:t>Zesde niveau</a:t>
              </a:r>
            </a:p>
            <a:p>
              <a:pPr marL="648000" lvl="6" indent="-324000">
                <a:buFont typeface="+mj-lt"/>
                <a:buAutoNum type="alphaLcPeriod"/>
              </a:pPr>
              <a:r>
                <a:rPr lang="nl-NL" sz="1350" noProof="0" dirty="0"/>
                <a:t>Zevende niveau - Subtitel</a:t>
              </a:r>
            </a:p>
            <a:p>
              <a:pPr marL="0" lvl="7">
                <a:spcAft>
                  <a:spcPts val="900"/>
                </a:spcAft>
              </a:pPr>
              <a:r>
                <a:rPr lang="nl-NL" sz="2250" noProof="0" dirty="0"/>
                <a:t>Achtste niveau - Subtitel</a:t>
              </a:r>
            </a:p>
            <a:p>
              <a:pPr marL="0" lvl="8"/>
              <a:r>
                <a:rPr lang="nl-NL" sz="1350" noProof="0" dirty="0"/>
                <a:t>Negende Niveau</a:t>
              </a:r>
            </a:p>
            <a:p>
              <a:endParaRPr lang="nl-NL" sz="1350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825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4567755" y="1714039"/>
            <a:ext cx="3223695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6858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5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825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825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825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8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r>
                  <a:rPr lang="nl-NL" sz="6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75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685800" eaLnBrk="1" fontAlgn="auto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825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825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825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825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endParaRPr lang="nl-NL" sz="6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75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450"/>
                  </a:spcBef>
                  <a:spcAft>
                    <a:spcPts val="450"/>
                  </a:spcAft>
                </a:pPr>
                <a:endParaRPr lang="nl-NL" sz="6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75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450"/>
                    </a:spcBef>
                    <a:spcAft>
                      <a:spcPts val="450"/>
                    </a:spcAft>
                  </a:pPr>
                  <a:endParaRPr lang="nl-NL" sz="6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75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sz="1350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17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913134" rtl="0" eaLnBrk="1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6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913134" rtl="0" eaLnBrk="1" latinLnBrk="0" hangingPunct="1">
                <a:lnSpc>
                  <a:spcPct val="90000"/>
                </a:lnSpc>
                <a:spcBef>
                  <a:spcPts val="450"/>
                </a:spcBef>
                <a:spcAft>
                  <a:spcPts val="450"/>
                </a:spcAft>
              </a:pPr>
              <a:r>
                <a:rPr lang="nl-NL" sz="6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278607" y="296863"/>
            <a:ext cx="758102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3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296864"/>
            <a:ext cx="4233862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4500" spc="-9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988" y="2699256"/>
            <a:ext cx="4233862" cy="3430083"/>
          </a:xfrm>
        </p:spPr>
        <p:txBody>
          <a:bodyPr>
            <a:normAutofit/>
          </a:bodyPr>
          <a:lstStyle>
            <a:lvl1pPr marL="0" indent="0" algn="l">
              <a:buNone/>
              <a:defRPr sz="22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607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3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FC739E5-C3C6-4D8B-BA72-CE4551F87A48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92514" y="5896036"/>
            <a:ext cx="20628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15B5F1D-F591-4E54-9C12-EA859E6226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64" y="6366127"/>
            <a:ext cx="2057400" cy="365125"/>
          </a:xfrm>
        </p:spPr>
        <p:txBody>
          <a:bodyPr/>
          <a:lstStyle/>
          <a:p>
            <a:fld id="{ED520331-D515-490A-A1AE-587F9E822801}" type="datetimeFigureOut">
              <a:rPr lang="nl-NL" smtClean="0"/>
              <a:t>7-11-2022</a:t>
            </a:fld>
            <a:endParaRPr lang="nl-NL"/>
          </a:p>
        </p:txBody>
      </p:sp>
      <p:sp>
        <p:nvSpPr>
          <p:cNvPr id="12" name="Tijdelijke aanduiding voor afbeelding 7">
            <a:extLst>
              <a:ext uri="{FF2B5EF4-FFF2-40B4-BE49-F238E27FC236}">
                <a16:creationId xmlns:a16="http://schemas.microsoft.com/office/drawing/2014/main" id="{79F00E5A-ECCB-4A4A-B456-08AB4EF0851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5966" y="1934246"/>
            <a:ext cx="2563622" cy="173085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afbeelding 7">
            <a:extLst>
              <a:ext uri="{FF2B5EF4-FFF2-40B4-BE49-F238E27FC236}">
                <a16:creationId xmlns:a16="http://schemas.microsoft.com/office/drawing/2014/main" id="{5F0A86AE-3766-675E-88A3-90981152372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90190" y="1934246"/>
            <a:ext cx="2563622" cy="1730851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1" name="Tijdelijke aanduiding voor afbeelding 7">
            <a:extLst>
              <a:ext uri="{FF2B5EF4-FFF2-40B4-BE49-F238E27FC236}">
                <a16:creationId xmlns:a16="http://schemas.microsoft.com/office/drawing/2014/main" id="{9516A6EC-F2B3-FF7D-EE47-69E3E297FB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24414" y="1934246"/>
            <a:ext cx="2563622" cy="1730851"/>
          </a:xfrm>
        </p:spPr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143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607" y="3001962"/>
            <a:ext cx="6507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4500" spc="-9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78100" y="7020000"/>
            <a:ext cx="233958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1062" y="6325170"/>
            <a:ext cx="3690938" cy="216000"/>
          </a:xfrm>
        </p:spPr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92514" y="5896036"/>
            <a:ext cx="2062840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sz="1350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8607" y="6325170"/>
            <a:ext cx="602456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18BE691-675D-4E26-AE76-E2DA1D4DF4B0}" type="datetime1">
              <a:rPr lang="nl-NL" noProof="0" smtClean="0"/>
              <a:t>7-11-2022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695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709738"/>
            <a:ext cx="8586788" cy="4419599"/>
          </a:xfrm>
        </p:spPr>
        <p:txBody>
          <a:bodyPr numCol="2" spcCol="180000">
            <a:noAutofit/>
          </a:bodyPr>
          <a:lstStyle>
            <a:lvl1pPr marL="486000" indent="-486000">
              <a:spcBef>
                <a:spcPts val="2100"/>
              </a:spcBef>
              <a:buFont typeface="+mj-lt"/>
              <a:buAutoNum type="arabicPeriod"/>
              <a:defRPr sz="2250" b="1">
                <a:solidFill>
                  <a:schemeClr val="tx1"/>
                </a:solidFill>
              </a:defRPr>
            </a:lvl1pPr>
            <a:lvl2pPr marL="486000" indent="0">
              <a:spcBef>
                <a:spcPts val="150"/>
              </a:spcBef>
              <a:buFont typeface="+mj-lt"/>
              <a:buNone/>
              <a:defRPr sz="135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CBE7-C279-4B07-BE95-2EF09CB82284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6" y="296863"/>
            <a:ext cx="7695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6" y="1709738"/>
            <a:ext cx="8586788" cy="4419599"/>
          </a:xfrm>
        </p:spPr>
        <p:txBody>
          <a:bodyPr numCol="2" spcCol="180000">
            <a:noAutofit/>
          </a:bodyPr>
          <a:lstStyle>
            <a:lvl1pPr marL="486000" indent="-486000">
              <a:spcBef>
                <a:spcPts val="2100"/>
              </a:spcBef>
              <a:buClr>
                <a:schemeClr val="accent1"/>
              </a:buClr>
              <a:buFont typeface="+mj-lt"/>
              <a:buAutoNum type="arabicPeriod"/>
              <a:defRPr sz="2250" b="1">
                <a:solidFill>
                  <a:schemeClr val="accent3"/>
                </a:solidFill>
              </a:defRPr>
            </a:lvl1pPr>
            <a:lvl2pPr marL="486000" indent="0">
              <a:spcBef>
                <a:spcPts val="150"/>
              </a:spcBef>
              <a:buFont typeface="+mj-lt"/>
              <a:buNone/>
              <a:defRPr sz="135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1A138-C762-4198-980A-DEC0E51498CD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4233861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07" y="1709738"/>
            <a:ext cx="4233862" cy="4419599"/>
          </a:xfrm>
        </p:spPr>
        <p:txBody>
          <a:bodyPr numCol="1" spcCol="180000">
            <a:noAutofit/>
          </a:bodyPr>
          <a:lstStyle>
            <a:lvl1pPr marL="486000" indent="-486000">
              <a:spcBef>
                <a:spcPts val="2100"/>
              </a:spcBef>
              <a:buFont typeface="+mj-lt"/>
              <a:buAutoNum type="arabicPeriod"/>
              <a:defRPr sz="2250" b="1">
                <a:solidFill>
                  <a:schemeClr val="tx1"/>
                </a:solidFill>
              </a:defRPr>
            </a:lvl1pPr>
            <a:lvl2pPr marL="486000" indent="0">
              <a:spcBef>
                <a:spcPts val="150"/>
              </a:spcBef>
              <a:buFont typeface="+mj-lt"/>
              <a:buNone/>
              <a:defRPr sz="135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74352-53AC-4081-91A4-1CA63D6398C9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31533" y="0"/>
            <a:ext cx="4512467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49416" y="6308762"/>
            <a:ext cx="6075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3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481C6-1BB8-4CDA-AF48-6902D55D8DA8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3000" b="1" kern="1200" spc="-3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7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 met afbeelding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4878640"/>
            <a:ext cx="7922419" cy="1250698"/>
          </a:xfrm>
        </p:spPr>
        <p:txBody>
          <a:bodyPr/>
          <a:lstStyle>
            <a:lvl1pPr>
              <a:lnSpc>
                <a:spcPct val="100000"/>
              </a:lnSpc>
              <a:defRPr spc="-3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FA660-1FE0-45D2-A7E7-2FD6BC256B21}" type="datetime1">
              <a:rPr lang="nl-NL" noProof="0" smtClean="0"/>
              <a:t>7-11-2022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Tuin- en landschapsinrichting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3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8607" y="4878640"/>
            <a:ext cx="664368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3000" b="1" kern="1200" spc="-3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07" y="296863"/>
            <a:ext cx="7581023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8606" y="1709739"/>
            <a:ext cx="8586788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1999" y="7020000"/>
            <a:ext cx="1215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rgbClr val="E6E6E6"/>
                </a:solidFill>
              </a:defRPr>
            </a:lvl1pPr>
          </a:lstStyle>
          <a:p>
            <a:fld id="{720E6B93-C93C-46F1-BCBF-E0844F30DB2C}" type="datetime1">
              <a:rPr lang="nl-NL" noProof="0" smtClean="0"/>
              <a:t>7-11-2022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426" y="6325170"/>
            <a:ext cx="3972043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Tuin- en landschapsinrichting</a:t>
            </a:r>
            <a:endParaRPr lang="nl-NL" noProof="0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8607" y="6325170"/>
            <a:ext cx="233958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9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16" y="6308762"/>
            <a:ext cx="6075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sz="1350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  <p:sldLayoutId id="2147483690" r:id="rId3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000" indent="-162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62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486000" indent="-162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35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35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685800" rtl="0" eaLnBrk="1" latinLnBrk="0" hangingPunct="1">
        <a:lnSpc>
          <a:spcPct val="100000"/>
        </a:lnSpc>
        <a:spcBef>
          <a:spcPts val="0"/>
        </a:spcBef>
        <a:buFont typeface="+mj-lt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324000" indent="-324000" algn="l" defTabSz="6858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648000" indent="-324000" algn="l" defTabSz="6858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35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None/>
        <a:defRPr lang="nl-NL" sz="225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6" userDrawn="1">
          <p15:clr>
            <a:srgbClr val="F26B43"/>
          </p15:clr>
        </p15:guide>
        <p15:guide id="4" pos="5585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E875E6B3-138C-D18C-F0D1-638F3764F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39228" y="1680467"/>
            <a:ext cx="4926590" cy="3254863"/>
          </a:xfrm>
        </p:spPr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1170690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1350" dirty="0"/>
              <a:t>IBS ONTWERPEN</a:t>
            </a:r>
          </a:p>
          <a:p>
            <a:pPr algn="ctr"/>
            <a:r>
              <a:rPr lang="nl-NL" sz="1350" dirty="0"/>
              <a:t>Producttoets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E55A5026-74ED-0803-15C3-49BED20F56C0}"/>
              </a:ext>
            </a:extLst>
          </p:cNvPr>
          <p:cNvSpPr txBox="1">
            <a:spLocks/>
          </p:cNvSpPr>
          <p:nvPr/>
        </p:nvSpPr>
        <p:spPr>
          <a:xfrm>
            <a:off x="5977371" y="5250888"/>
            <a:ext cx="2834239" cy="75853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nl-NL" sz="1050" b="1" dirty="0"/>
              <a:t>&lt;&lt;naam student&gt;&gt;</a:t>
            </a:r>
          </a:p>
          <a:p>
            <a:pPr algn="r"/>
            <a:r>
              <a:rPr lang="nl-NL" sz="1050" dirty="0"/>
              <a:t>&lt;&lt;klas&gt;&gt; | &lt;&lt;datum&gt;&gt;</a:t>
            </a:r>
          </a:p>
          <a:p>
            <a:pPr algn="r"/>
            <a:r>
              <a:rPr lang="nl-NL" sz="1050" dirty="0"/>
              <a:t>&lt;&lt;docent&gt;&gt;</a:t>
            </a:r>
          </a:p>
          <a:p>
            <a:pPr algn="r"/>
            <a:endParaRPr lang="nl-NL" sz="150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E58D9B-D9C6-FEEA-BED2-0A3AF029C928}"/>
              </a:ext>
            </a:extLst>
          </p:cNvPr>
          <p:cNvSpPr txBox="1">
            <a:spLocks/>
          </p:cNvSpPr>
          <p:nvPr/>
        </p:nvSpPr>
        <p:spPr>
          <a:xfrm>
            <a:off x="3185403" y="3677469"/>
            <a:ext cx="2834239" cy="37758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50" dirty="0"/>
              <a:t>&lt;&lt;plak hier een passende afbeelding&gt;&gt;</a:t>
            </a:r>
          </a:p>
        </p:txBody>
      </p:sp>
    </p:spTree>
    <p:extLst>
      <p:ext uri="{BB962C8B-B14F-4D97-AF65-F5344CB8AC3E}">
        <p14:creationId xmlns:p14="http://schemas.microsoft.com/office/powerpoint/2010/main" val="3009764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E55A5026-74ED-0803-15C3-49BED20F56C0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Gespreksverslag over schetsontwerp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041B7D-7DAE-35F1-84FC-1131AA340B2D}"/>
              </a:ext>
            </a:extLst>
          </p:cNvPr>
          <p:cNvSpPr txBox="1">
            <a:spLocks/>
          </p:cNvSpPr>
          <p:nvPr/>
        </p:nvSpPr>
        <p:spPr>
          <a:xfrm>
            <a:off x="454653" y="857249"/>
            <a:ext cx="8234694" cy="503439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1" dirty="0"/>
              <a:t>Gespreksverslag gesprek over schetsontwerp</a:t>
            </a:r>
            <a:endParaRPr lang="nl-NL" sz="1500" dirty="0"/>
          </a:p>
          <a:p>
            <a:r>
              <a:rPr lang="nl-NL" sz="15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526347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FBA5E-8953-FCBF-0F20-04734576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3184" y="950762"/>
            <a:ext cx="7479710" cy="5049989"/>
          </a:xfrm>
        </p:spPr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FBDD7037-6B09-F5F5-3686-DCB8E5079EDA}"/>
              </a:ext>
            </a:extLst>
          </p:cNvPr>
          <p:cNvSpPr txBox="1">
            <a:spLocks/>
          </p:cNvSpPr>
          <p:nvPr/>
        </p:nvSpPr>
        <p:spPr>
          <a:xfrm>
            <a:off x="547888" y="3969889"/>
            <a:ext cx="2563622" cy="1298138"/>
          </a:xfrm>
          <a:prstGeom prst="rect">
            <a:avLst/>
          </a:prstGeom>
        </p:spPr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09889086-6ADB-27FA-8B07-3341E47261D8}"/>
              </a:ext>
            </a:extLst>
          </p:cNvPr>
          <p:cNvSpPr txBox="1">
            <a:spLocks/>
          </p:cNvSpPr>
          <p:nvPr/>
        </p:nvSpPr>
        <p:spPr>
          <a:xfrm>
            <a:off x="547888" y="3834175"/>
            <a:ext cx="2563622" cy="1298138"/>
          </a:xfrm>
          <a:prstGeom prst="rect">
            <a:avLst/>
          </a:prstGeom>
        </p:spPr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A8A49B-9B11-5DD7-DDE2-4C2044B94066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3CDA86B5-152D-C2A8-3063-48704668B941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Aangepast schetsontwerp</a:t>
            </a:r>
          </a:p>
        </p:txBody>
      </p:sp>
    </p:spTree>
    <p:extLst>
      <p:ext uri="{BB962C8B-B14F-4D97-AF65-F5344CB8AC3E}">
        <p14:creationId xmlns:p14="http://schemas.microsoft.com/office/powerpoint/2010/main" val="96315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FBA5E-8953-FCBF-0F20-04734576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3184" y="950762"/>
            <a:ext cx="7479710" cy="5049989"/>
          </a:xfrm>
        </p:spPr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FBDD7037-6B09-F5F5-3686-DCB8E5079EDA}"/>
              </a:ext>
            </a:extLst>
          </p:cNvPr>
          <p:cNvSpPr txBox="1">
            <a:spLocks/>
          </p:cNvSpPr>
          <p:nvPr/>
        </p:nvSpPr>
        <p:spPr>
          <a:xfrm>
            <a:off x="547888" y="3969889"/>
            <a:ext cx="2563622" cy="1298138"/>
          </a:xfrm>
          <a:prstGeom prst="rect">
            <a:avLst/>
          </a:prstGeom>
        </p:spPr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09889086-6ADB-27FA-8B07-3341E47261D8}"/>
              </a:ext>
            </a:extLst>
          </p:cNvPr>
          <p:cNvSpPr txBox="1">
            <a:spLocks/>
          </p:cNvSpPr>
          <p:nvPr/>
        </p:nvSpPr>
        <p:spPr>
          <a:xfrm>
            <a:off x="547888" y="3834175"/>
            <a:ext cx="2563622" cy="1298138"/>
          </a:xfrm>
          <a:prstGeom prst="rect">
            <a:avLst/>
          </a:prstGeom>
        </p:spPr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A8A49B-9B11-5DD7-DDE2-4C2044B94066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3CDA86B5-152D-C2A8-3063-48704668B941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Definitief ontwerp</a:t>
            </a:r>
          </a:p>
        </p:txBody>
      </p:sp>
    </p:spTree>
    <p:extLst>
      <p:ext uri="{BB962C8B-B14F-4D97-AF65-F5344CB8AC3E}">
        <p14:creationId xmlns:p14="http://schemas.microsoft.com/office/powerpoint/2010/main" val="2680631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E55A5026-74ED-0803-15C3-49BED20F56C0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Toelichting op definitief ontwerp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041B7D-7DAE-35F1-84FC-1131AA340B2D}"/>
              </a:ext>
            </a:extLst>
          </p:cNvPr>
          <p:cNvSpPr txBox="1">
            <a:spLocks/>
          </p:cNvSpPr>
          <p:nvPr/>
        </p:nvSpPr>
        <p:spPr>
          <a:xfrm>
            <a:off x="454653" y="857249"/>
            <a:ext cx="8234694" cy="503439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1" dirty="0"/>
              <a:t>Toelichting op definitief ontwerp</a:t>
            </a:r>
          </a:p>
          <a:p>
            <a:r>
              <a:rPr lang="nl-NL" sz="15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1123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FBA5E-8953-FCBF-0F20-04734576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3184" y="950762"/>
            <a:ext cx="7479710" cy="5049989"/>
          </a:xfrm>
        </p:spPr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FBDD7037-6B09-F5F5-3686-DCB8E5079EDA}"/>
              </a:ext>
            </a:extLst>
          </p:cNvPr>
          <p:cNvSpPr txBox="1">
            <a:spLocks/>
          </p:cNvSpPr>
          <p:nvPr/>
        </p:nvSpPr>
        <p:spPr>
          <a:xfrm>
            <a:off x="547888" y="3969889"/>
            <a:ext cx="2563622" cy="1298138"/>
          </a:xfrm>
          <a:prstGeom prst="rect">
            <a:avLst/>
          </a:prstGeom>
        </p:spPr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09889086-6ADB-27FA-8B07-3341E47261D8}"/>
              </a:ext>
            </a:extLst>
          </p:cNvPr>
          <p:cNvSpPr txBox="1">
            <a:spLocks/>
          </p:cNvSpPr>
          <p:nvPr/>
        </p:nvSpPr>
        <p:spPr>
          <a:xfrm>
            <a:off x="547888" y="3834175"/>
            <a:ext cx="2563622" cy="1298138"/>
          </a:xfrm>
          <a:prstGeom prst="rect">
            <a:avLst/>
          </a:prstGeom>
        </p:spPr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A8A49B-9B11-5DD7-DDE2-4C2044B94066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3CDA86B5-152D-C2A8-3063-48704668B941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Beplantingsplan | tekening</a:t>
            </a:r>
          </a:p>
        </p:txBody>
      </p:sp>
    </p:spTree>
    <p:extLst>
      <p:ext uri="{BB962C8B-B14F-4D97-AF65-F5344CB8AC3E}">
        <p14:creationId xmlns:p14="http://schemas.microsoft.com/office/powerpoint/2010/main" val="1352012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FBA5E-8953-FCBF-0F20-04734576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3184" y="950762"/>
            <a:ext cx="7479710" cy="5049989"/>
          </a:xfrm>
        </p:spPr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FBDD7037-6B09-F5F5-3686-DCB8E5079EDA}"/>
              </a:ext>
            </a:extLst>
          </p:cNvPr>
          <p:cNvSpPr txBox="1">
            <a:spLocks/>
          </p:cNvSpPr>
          <p:nvPr/>
        </p:nvSpPr>
        <p:spPr>
          <a:xfrm>
            <a:off x="547888" y="3969889"/>
            <a:ext cx="2563622" cy="1298138"/>
          </a:xfrm>
          <a:prstGeom prst="rect">
            <a:avLst/>
          </a:prstGeom>
        </p:spPr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09889086-6ADB-27FA-8B07-3341E47261D8}"/>
              </a:ext>
            </a:extLst>
          </p:cNvPr>
          <p:cNvSpPr txBox="1">
            <a:spLocks/>
          </p:cNvSpPr>
          <p:nvPr/>
        </p:nvSpPr>
        <p:spPr>
          <a:xfrm>
            <a:off x="547888" y="3834175"/>
            <a:ext cx="2563622" cy="1298138"/>
          </a:xfrm>
          <a:prstGeom prst="rect">
            <a:avLst/>
          </a:prstGeom>
        </p:spPr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A8A49B-9B11-5DD7-DDE2-4C2044B94066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3CDA86B5-152D-C2A8-3063-48704668B941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Beplantingsplan | plantlijst</a:t>
            </a:r>
          </a:p>
        </p:txBody>
      </p:sp>
    </p:spTree>
    <p:extLst>
      <p:ext uri="{BB962C8B-B14F-4D97-AF65-F5344CB8AC3E}">
        <p14:creationId xmlns:p14="http://schemas.microsoft.com/office/powerpoint/2010/main" val="3429822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E55A5026-74ED-0803-15C3-49BED20F56C0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Motivatie voor je plantkeuze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041B7D-7DAE-35F1-84FC-1131AA340B2D}"/>
              </a:ext>
            </a:extLst>
          </p:cNvPr>
          <p:cNvSpPr txBox="1">
            <a:spLocks/>
          </p:cNvSpPr>
          <p:nvPr/>
        </p:nvSpPr>
        <p:spPr>
          <a:xfrm>
            <a:off x="454653" y="857249"/>
            <a:ext cx="8234694" cy="503439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1" dirty="0"/>
              <a:t>Motivatie voor je plantkeuze</a:t>
            </a:r>
          </a:p>
          <a:p>
            <a:r>
              <a:rPr lang="nl-NL" sz="15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93900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">
            <a:extLst>
              <a:ext uri="{FF2B5EF4-FFF2-40B4-BE49-F238E27FC236}">
                <a16:creationId xmlns:a16="http://schemas.microsoft.com/office/drawing/2014/main" id="{004F3F09-F170-3EAC-27B2-DF553E3B90B0}"/>
              </a:ext>
            </a:extLst>
          </p:cNvPr>
          <p:cNvSpPr txBox="1">
            <a:spLocks/>
          </p:cNvSpPr>
          <p:nvPr/>
        </p:nvSpPr>
        <p:spPr>
          <a:xfrm>
            <a:off x="3224599" y="1333462"/>
            <a:ext cx="2440484" cy="1612361"/>
          </a:xfrm>
          <a:prstGeom prst="rect">
            <a:avLst/>
          </a:prstGeom>
        </p:spPr>
      </p:sp>
      <p:sp>
        <p:nvSpPr>
          <p:cNvPr id="4" name="Tijdelijke aanduiding voor afbeelding 1">
            <a:extLst>
              <a:ext uri="{FF2B5EF4-FFF2-40B4-BE49-F238E27FC236}">
                <a16:creationId xmlns:a16="http://schemas.microsoft.com/office/drawing/2014/main" id="{5885EC68-989D-AAA8-C19F-E7C8C028F7A8}"/>
              </a:ext>
            </a:extLst>
          </p:cNvPr>
          <p:cNvSpPr txBox="1">
            <a:spLocks/>
          </p:cNvSpPr>
          <p:nvPr/>
        </p:nvSpPr>
        <p:spPr>
          <a:xfrm>
            <a:off x="683254" y="1572454"/>
            <a:ext cx="2440484" cy="1612361"/>
          </a:xfrm>
          <a:prstGeom prst="rect">
            <a:avLst/>
          </a:prstGeom>
        </p:spPr>
      </p:sp>
      <p:sp>
        <p:nvSpPr>
          <p:cNvPr id="5" name="Tijdelijke aanduiding voor afbeelding 1">
            <a:extLst>
              <a:ext uri="{FF2B5EF4-FFF2-40B4-BE49-F238E27FC236}">
                <a16:creationId xmlns:a16="http://schemas.microsoft.com/office/drawing/2014/main" id="{986A4C67-9B23-F8C8-8416-6074A9E883EF}"/>
              </a:ext>
            </a:extLst>
          </p:cNvPr>
          <p:cNvSpPr txBox="1">
            <a:spLocks/>
          </p:cNvSpPr>
          <p:nvPr/>
        </p:nvSpPr>
        <p:spPr>
          <a:xfrm>
            <a:off x="797554" y="1686754"/>
            <a:ext cx="2440484" cy="1612361"/>
          </a:xfrm>
          <a:prstGeom prst="rect">
            <a:avLst/>
          </a:prstGeom>
        </p:spPr>
      </p:sp>
      <p:sp>
        <p:nvSpPr>
          <p:cNvPr id="7" name="Tijdelijke aanduiding voor afbeelding 1">
            <a:extLst>
              <a:ext uri="{FF2B5EF4-FFF2-40B4-BE49-F238E27FC236}">
                <a16:creationId xmlns:a16="http://schemas.microsoft.com/office/drawing/2014/main" id="{B1D9DB88-4A2E-E19F-0D1F-ECBDE0576F50}"/>
              </a:ext>
            </a:extLst>
          </p:cNvPr>
          <p:cNvSpPr txBox="1">
            <a:spLocks/>
          </p:cNvSpPr>
          <p:nvPr/>
        </p:nvSpPr>
        <p:spPr>
          <a:xfrm>
            <a:off x="911854" y="1801054"/>
            <a:ext cx="2440484" cy="1612361"/>
          </a:xfrm>
          <a:prstGeom prst="rect">
            <a:avLst/>
          </a:prstGeom>
        </p:spPr>
      </p:sp>
      <p:sp>
        <p:nvSpPr>
          <p:cNvPr id="8" name="Tijdelijke aanduiding voor afbeelding 1">
            <a:extLst>
              <a:ext uri="{FF2B5EF4-FFF2-40B4-BE49-F238E27FC236}">
                <a16:creationId xmlns:a16="http://schemas.microsoft.com/office/drawing/2014/main" id="{75095A83-B166-8C7A-AF55-DAEC1584868F}"/>
              </a:ext>
            </a:extLst>
          </p:cNvPr>
          <p:cNvSpPr txBox="1">
            <a:spLocks/>
          </p:cNvSpPr>
          <p:nvPr/>
        </p:nvSpPr>
        <p:spPr>
          <a:xfrm>
            <a:off x="3123738" y="1343854"/>
            <a:ext cx="2440484" cy="1612361"/>
          </a:xfrm>
          <a:prstGeom prst="rect">
            <a:avLst/>
          </a:prstGeom>
        </p:spPr>
      </p:sp>
      <p:sp>
        <p:nvSpPr>
          <p:cNvPr id="9" name="Tijdelijke aanduiding voor afbeelding 1">
            <a:extLst>
              <a:ext uri="{FF2B5EF4-FFF2-40B4-BE49-F238E27FC236}">
                <a16:creationId xmlns:a16="http://schemas.microsoft.com/office/drawing/2014/main" id="{E7D65460-491D-8589-398E-E917AD8356E7}"/>
              </a:ext>
            </a:extLst>
          </p:cNvPr>
          <p:cNvSpPr txBox="1">
            <a:spLocks/>
          </p:cNvSpPr>
          <p:nvPr/>
        </p:nvSpPr>
        <p:spPr>
          <a:xfrm>
            <a:off x="3219214" y="1354245"/>
            <a:ext cx="2440484" cy="1612361"/>
          </a:xfrm>
          <a:prstGeom prst="rect">
            <a:avLst/>
          </a:prstGeom>
        </p:spPr>
      </p:sp>
      <p:sp>
        <p:nvSpPr>
          <p:cNvPr id="12" name="Tijdelijke aanduiding voor afbeelding 1">
            <a:extLst>
              <a:ext uri="{FF2B5EF4-FFF2-40B4-BE49-F238E27FC236}">
                <a16:creationId xmlns:a16="http://schemas.microsoft.com/office/drawing/2014/main" id="{E67E3CEC-E54A-B1CB-6449-9216F33862E1}"/>
              </a:ext>
            </a:extLst>
          </p:cNvPr>
          <p:cNvSpPr txBox="1">
            <a:spLocks/>
          </p:cNvSpPr>
          <p:nvPr/>
        </p:nvSpPr>
        <p:spPr>
          <a:xfrm>
            <a:off x="454653" y="3227619"/>
            <a:ext cx="2440484" cy="1612361"/>
          </a:xfrm>
          <a:prstGeom prst="rect">
            <a:avLst/>
          </a:prstGeom>
        </p:spPr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BBB7722-7974-2FA7-1A2C-1CAF5C6F63CA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81193309-6C38-BF8C-AA42-FF6A57BE4DB3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Impressies van de gekozen beplanting</a:t>
            </a:r>
          </a:p>
        </p:txBody>
      </p:sp>
    </p:spTree>
    <p:extLst>
      <p:ext uri="{BB962C8B-B14F-4D97-AF65-F5344CB8AC3E}">
        <p14:creationId xmlns:p14="http://schemas.microsoft.com/office/powerpoint/2010/main" val="3625145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">
            <a:extLst>
              <a:ext uri="{FF2B5EF4-FFF2-40B4-BE49-F238E27FC236}">
                <a16:creationId xmlns:a16="http://schemas.microsoft.com/office/drawing/2014/main" id="{004F3F09-F170-3EAC-27B2-DF553E3B90B0}"/>
              </a:ext>
            </a:extLst>
          </p:cNvPr>
          <p:cNvSpPr txBox="1">
            <a:spLocks/>
          </p:cNvSpPr>
          <p:nvPr/>
        </p:nvSpPr>
        <p:spPr>
          <a:xfrm>
            <a:off x="3224599" y="1333462"/>
            <a:ext cx="2440484" cy="1612361"/>
          </a:xfrm>
          <a:prstGeom prst="rect">
            <a:avLst/>
          </a:prstGeom>
        </p:spPr>
      </p:sp>
      <p:sp>
        <p:nvSpPr>
          <p:cNvPr id="4" name="Tijdelijke aanduiding voor afbeelding 1">
            <a:extLst>
              <a:ext uri="{FF2B5EF4-FFF2-40B4-BE49-F238E27FC236}">
                <a16:creationId xmlns:a16="http://schemas.microsoft.com/office/drawing/2014/main" id="{5885EC68-989D-AAA8-C19F-E7C8C028F7A8}"/>
              </a:ext>
            </a:extLst>
          </p:cNvPr>
          <p:cNvSpPr txBox="1">
            <a:spLocks/>
          </p:cNvSpPr>
          <p:nvPr/>
        </p:nvSpPr>
        <p:spPr>
          <a:xfrm>
            <a:off x="683254" y="1572454"/>
            <a:ext cx="2440484" cy="1612361"/>
          </a:xfrm>
          <a:prstGeom prst="rect">
            <a:avLst/>
          </a:prstGeom>
        </p:spPr>
      </p:sp>
      <p:sp>
        <p:nvSpPr>
          <p:cNvPr id="5" name="Tijdelijke aanduiding voor afbeelding 1">
            <a:extLst>
              <a:ext uri="{FF2B5EF4-FFF2-40B4-BE49-F238E27FC236}">
                <a16:creationId xmlns:a16="http://schemas.microsoft.com/office/drawing/2014/main" id="{986A4C67-9B23-F8C8-8416-6074A9E883EF}"/>
              </a:ext>
            </a:extLst>
          </p:cNvPr>
          <p:cNvSpPr txBox="1">
            <a:spLocks/>
          </p:cNvSpPr>
          <p:nvPr/>
        </p:nvSpPr>
        <p:spPr>
          <a:xfrm>
            <a:off x="797554" y="1686754"/>
            <a:ext cx="2440484" cy="1612361"/>
          </a:xfrm>
          <a:prstGeom prst="rect">
            <a:avLst/>
          </a:prstGeom>
        </p:spPr>
      </p:sp>
      <p:sp>
        <p:nvSpPr>
          <p:cNvPr id="7" name="Tijdelijke aanduiding voor afbeelding 1">
            <a:extLst>
              <a:ext uri="{FF2B5EF4-FFF2-40B4-BE49-F238E27FC236}">
                <a16:creationId xmlns:a16="http://schemas.microsoft.com/office/drawing/2014/main" id="{B1D9DB88-4A2E-E19F-0D1F-ECBDE0576F50}"/>
              </a:ext>
            </a:extLst>
          </p:cNvPr>
          <p:cNvSpPr txBox="1">
            <a:spLocks/>
          </p:cNvSpPr>
          <p:nvPr/>
        </p:nvSpPr>
        <p:spPr>
          <a:xfrm>
            <a:off x="911854" y="1801054"/>
            <a:ext cx="2440484" cy="1612361"/>
          </a:xfrm>
          <a:prstGeom prst="rect">
            <a:avLst/>
          </a:prstGeom>
        </p:spPr>
      </p:sp>
      <p:sp>
        <p:nvSpPr>
          <p:cNvPr id="8" name="Tijdelijke aanduiding voor afbeelding 1">
            <a:extLst>
              <a:ext uri="{FF2B5EF4-FFF2-40B4-BE49-F238E27FC236}">
                <a16:creationId xmlns:a16="http://schemas.microsoft.com/office/drawing/2014/main" id="{75095A83-B166-8C7A-AF55-DAEC1584868F}"/>
              </a:ext>
            </a:extLst>
          </p:cNvPr>
          <p:cNvSpPr txBox="1">
            <a:spLocks/>
          </p:cNvSpPr>
          <p:nvPr/>
        </p:nvSpPr>
        <p:spPr>
          <a:xfrm>
            <a:off x="3123738" y="1343854"/>
            <a:ext cx="2440484" cy="1612361"/>
          </a:xfrm>
          <a:prstGeom prst="rect">
            <a:avLst/>
          </a:prstGeom>
        </p:spPr>
      </p:sp>
      <p:sp>
        <p:nvSpPr>
          <p:cNvPr id="9" name="Tijdelijke aanduiding voor afbeelding 1">
            <a:extLst>
              <a:ext uri="{FF2B5EF4-FFF2-40B4-BE49-F238E27FC236}">
                <a16:creationId xmlns:a16="http://schemas.microsoft.com/office/drawing/2014/main" id="{E7D65460-491D-8589-398E-E917AD8356E7}"/>
              </a:ext>
            </a:extLst>
          </p:cNvPr>
          <p:cNvSpPr txBox="1">
            <a:spLocks/>
          </p:cNvSpPr>
          <p:nvPr/>
        </p:nvSpPr>
        <p:spPr>
          <a:xfrm>
            <a:off x="3219214" y="1354245"/>
            <a:ext cx="2440484" cy="1612361"/>
          </a:xfrm>
          <a:prstGeom prst="rect">
            <a:avLst/>
          </a:prstGeom>
        </p:spPr>
      </p:sp>
      <p:sp>
        <p:nvSpPr>
          <p:cNvPr id="12" name="Tijdelijke aanduiding voor afbeelding 1">
            <a:extLst>
              <a:ext uri="{FF2B5EF4-FFF2-40B4-BE49-F238E27FC236}">
                <a16:creationId xmlns:a16="http://schemas.microsoft.com/office/drawing/2014/main" id="{E67E3CEC-E54A-B1CB-6449-9216F33862E1}"/>
              </a:ext>
            </a:extLst>
          </p:cNvPr>
          <p:cNvSpPr txBox="1">
            <a:spLocks/>
          </p:cNvSpPr>
          <p:nvPr/>
        </p:nvSpPr>
        <p:spPr>
          <a:xfrm>
            <a:off x="454653" y="3227619"/>
            <a:ext cx="2440484" cy="1612361"/>
          </a:xfrm>
          <a:prstGeom prst="rect">
            <a:avLst/>
          </a:prstGeom>
        </p:spPr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BBB7722-7974-2FA7-1A2C-1CAF5C6F63CA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81193309-6C38-BF8C-AA42-FF6A57BE4DB3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Impressies van de gekozen beplanting</a:t>
            </a:r>
          </a:p>
        </p:txBody>
      </p:sp>
    </p:spTree>
    <p:extLst>
      <p:ext uri="{BB962C8B-B14F-4D97-AF65-F5344CB8AC3E}">
        <p14:creationId xmlns:p14="http://schemas.microsoft.com/office/powerpoint/2010/main" val="41172302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E55A5026-74ED-0803-15C3-49BED20F56C0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Motivatie voor je materiaalkeuze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041B7D-7DAE-35F1-84FC-1131AA340B2D}"/>
              </a:ext>
            </a:extLst>
          </p:cNvPr>
          <p:cNvSpPr txBox="1">
            <a:spLocks/>
          </p:cNvSpPr>
          <p:nvPr/>
        </p:nvSpPr>
        <p:spPr>
          <a:xfrm>
            <a:off x="454653" y="857249"/>
            <a:ext cx="8234694" cy="503439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1" dirty="0"/>
              <a:t>Motivatie voor je materiaalkeuze</a:t>
            </a:r>
          </a:p>
          <a:p>
            <a:r>
              <a:rPr lang="nl-NL" sz="15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8325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FD481A2-56C8-6A80-4081-BD5796598861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4C041B7D-7DAE-35F1-84FC-1131AA340B2D}"/>
              </a:ext>
            </a:extLst>
          </p:cNvPr>
          <p:cNvSpPr txBox="1">
            <a:spLocks/>
          </p:cNvSpPr>
          <p:nvPr/>
        </p:nvSpPr>
        <p:spPr>
          <a:xfrm>
            <a:off x="454653" y="857249"/>
            <a:ext cx="8234694" cy="503439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b="1" dirty="0"/>
              <a:t>Inhoudsopgave</a:t>
            </a:r>
            <a:endParaRPr lang="nl-NL" sz="1500" dirty="0"/>
          </a:p>
          <a:p>
            <a:r>
              <a:rPr lang="nl-NL" sz="15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005933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">
            <a:extLst>
              <a:ext uri="{FF2B5EF4-FFF2-40B4-BE49-F238E27FC236}">
                <a16:creationId xmlns:a16="http://schemas.microsoft.com/office/drawing/2014/main" id="{004F3F09-F170-3EAC-27B2-DF553E3B90B0}"/>
              </a:ext>
            </a:extLst>
          </p:cNvPr>
          <p:cNvSpPr txBox="1">
            <a:spLocks/>
          </p:cNvSpPr>
          <p:nvPr/>
        </p:nvSpPr>
        <p:spPr>
          <a:xfrm>
            <a:off x="3224599" y="1333462"/>
            <a:ext cx="2440484" cy="1612361"/>
          </a:xfrm>
          <a:prstGeom prst="rect">
            <a:avLst/>
          </a:prstGeom>
        </p:spPr>
      </p:sp>
      <p:sp>
        <p:nvSpPr>
          <p:cNvPr id="4" name="Tijdelijke aanduiding voor afbeelding 1">
            <a:extLst>
              <a:ext uri="{FF2B5EF4-FFF2-40B4-BE49-F238E27FC236}">
                <a16:creationId xmlns:a16="http://schemas.microsoft.com/office/drawing/2014/main" id="{5885EC68-989D-AAA8-C19F-E7C8C028F7A8}"/>
              </a:ext>
            </a:extLst>
          </p:cNvPr>
          <p:cNvSpPr txBox="1">
            <a:spLocks/>
          </p:cNvSpPr>
          <p:nvPr/>
        </p:nvSpPr>
        <p:spPr>
          <a:xfrm>
            <a:off x="683254" y="1572454"/>
            <a:ext cx="2440484" cy="1612361"/>
          </a:xfrm>
          <a:prstGeom prst="rect">
            <a:avLst/>
          </a:prstGeom>
        </p:spPr>
      </p:sp>
      <p:sp>
        <p:nvSpPr>
          <p:cNvPr id="5" name="Tijdelijke aanduiding voor afbeelding 1">
            <a:extLst>
              <a:ext uri="{FF2B5EF4-FFF2-40B4-BE49-F238E27FC236}">
                <a16:creationId xmlns:a16="http://schemas.microsoft.com/office/drawing/2014/main" id="{986A4C67-9B23-F8C8-8416-6074A9E883EF}"/>
              </a:ext>
            </a:extLst>
          </p:cNvPr>
          <p:cNvSpPr txBox="1">
            <a:spLocks/>
          </p:cNvSpPr>
          <p:nvPr/>
        </p:nvSpPr>
        <p:spPr>
          <a:xfrm>
            <a:off x="797554" y="1686754"/>
            <a:ext cx="2440484" cy="1612361"/>
          </a:xfrm>
          <a:prstGeom prst="rect">
            <a:avLst/>
          </a:prstGeom>
        </p:spPr>
      </p:sp>
      <p:sp>
        <p:nvSpPr>
          <p:cNvPr id="7" name="Tijdelijke aanduiding voor afbeelding 1">
            <a:extLst>
              <a:ext uri="{FF2B5EF4-FFF2-40B4-BE49-F238E27FC236}">
                <a16:creationId xmlns:a16="http://schemas.microsoft.com/office/drawing/2014/main" id="{B1D9DB88-4A2E-E19F-0D1F-ECBDE0576F50}"/>
              </a:ext>
            </a:extLst>
          </p:cNvPr>
          <p:cNvSpPr txBox="1">
            <a:spLocks/>
          </p:cNvSpPr>
          <p:nvPr/>
        </p:nvSpPr>
        <p:spPr>
          <a:xfrm>
            <a:off x="911854" y="1801054"/>
            <a:ext cx="2440484" cy="1612361"/>
          </a:xfrm>
          <a:prstGeom prst="rect">
            <a:avLst/>
          </a:prstGeom>
        </p:spPr>
      </p:sp>
      <p:sp>
        <p:nvSpPr>
          <p:cNvPr id="8" name="Tijdelijke aanduiding voor afbeelding 1">
            <a:extLst>
              <a:ext uri="{FF2B5EF4-FFF2-40B4-BE49-F238E27FC236}">
                <a16:creationId xmlns:a16="http://schemas.microsoft.com/office/drawing/2014/main" id="{75095A83-B166-8C7A-AF55-DAEC1584868F}"/>
              </a:ext>
            </a:extLst>
          </p:cNvPr>
          <p:cNvSpPr txBox="1">
            <a:spLocks/>
          </p:cNvSpPr>
          <p:nvPr/>
        </p:nvSpPr>
        <p:spPr>
          <a:xfrm>
            <a:off x="3123738" y="1343854"/>
            <a:ext cx="2440484" cy="1612361"/>
          </a:xfrm>
          <a:prstGeom prst="rect">
            <a:avLst/>
          </a:prstGeom>
        </p:spPr>
      </p:sp>
      <p:sp>
        <p:nvSpPr>
          <p:cNvPr id="9" name="Tijdelijke aanduiding voor afbeelding 1">
            <a:extLst>
              <a:ext uri="{FF2B5EF4-FFF2-40B4-BE49-F238E27FC236}">
                <a16:creationId xmlns:a16="http://schemas.microsoft.com/office/drawing/2014/main" id="{E7D65460-491D-8589-398E-E917AD8356E7}"/>
              </a:ext>
            </a:extLst>
          </p:cNvPr>
          <p:cNvSpPr txBox="1">
            <a:spLocks/>
          </p:cNvSpPr>
          <p:nvPr/>
        </p:nvSpPr>
        <p:spPr>
          <a:xfrm>
            <a:off x="3219214" y="1354245"/>
            <a:ext cx="2440484" cy="1612361"/>
          </a:xfrm>
          <a:prstGeom prst="rect">
            <a:avLst/>
          </a:prstGeom>
        </p:spPr>
      </p:sp>
      <p:sp>
        <p:nvSpPr>
          <p:cNvPr id="12" name="Tijdelijke aanduiding voor afbeelding 1">
            <a:extLst>
              <a:ext uri="{FF2B5EF4-FFF2-40B4-BE49-F238E27FC236}">
                <a16:creationId xmlns:a16="http://schemas.microsoft.com/office/drawing/2014/main" id="{E67E3CEC-E54A-B1CB-6449-9216F33862E1}"/>
              </a:ext>
            </a:extLst>
          </p:cNvPr>
          <p:cNvSpPr txBox="1">
            <a:spLocks/>
          </p:cNvSpPr>
          <p:nvPr/>
        </p:nvSpPr>
        <p:spPr>
          <a:xfrm>
            <a:off x="454653" y="3227619"/>
            <a:ext cx="2440484" cy="1612361"/>
          </a:xfrm>
          <a:prstGeom prst="rect">
            <a:avLst/>
          </a:prstGeom>
        </p:spPr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BBB7722-7974-2FA7-1A2C-1CAF5C6F63CA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81193309-6C38-BF8C-AA42-FF6A57BE4DB3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4997278" cy="25457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Impressies van de gekozen harde materialen</a:t>
            </a:r>
          </a:p>
        </p:txBody>
      </p:sp>
    </p:spTree>
    <p:extLst>
      <p:ext uri="{BB962C8B-B14F-4D97-AF65-F5344CB8AC3E}">
        <p14:creationId xmlns:p14="http://schemas.microsoft.com/office/powerpoint/2010/main" val="4046464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">
            <a:extLst>
              <a:ext uri="{FF2B5EF4-FFF2-40B4-BE49-F238E27FC236}">
                <a16:creationId xmlns:a16="http://schemas.microsoft.com/office/drawing/2014/main" id="{004F3F09-F170-3EAC-27B2-DF553E3B90B0}"/>
              </a:ext>
            </a:extLst>
          </p:cNvPr>
          <p:cNvSpPr txBox="1">
            <a:spLocks/>
          </p:cNvSpPr>
          <p:nvPr/>
        </p:nvSpPr>
        <p:spPr>
          <a:xfrm>
            <a:off x="3224599" y="1333462"/>
            <a:ext cx="2440484" cy="1612361"/>
          </a:xfrm>
          <a:prstGeom prst="rect">
            <a:avLst/>
          </a:prstGeom>
        </p:spPr>
      </p:sp>
      <p:sp>
        <p:nvSpPr>
          <p:cNvPr id="4" name="Tijdelijke aanduiding voor afbeelding 1">
            <a:extLst>
              <a:ext uri="{FF2B5EF4-FFF2-40B4-BE49-F238E27FC236}">
                <a16:creationId xmlns:a16="http://schemas.microsoft.com/office/drawing/2014/main" id="{5885EC68-989D-AAA8-C19F-E7C8C028F7A8}"/>
              </a:ext>
            </a:extLst>
          </p:cNvPr>
          <p:cNvSpPr txBox="1">
            <a:spLocks/>
          </p:cNvSpPr>
          <p:nvPr/>
        </p:nvSpPr>
        <p:spPr>
          <a:xfrm>
            <a:off x="683254" y="1572454"/>
            <a:ext cx="2440484" cy="1612361"/>
          </a:xfrm>
          <a:prstGeom prst="rect">
            <a:avLst/>
          </a:prstGeom>
        </p:spPr>
      </p:sp>
      <p:sp>
        <p:nvSpPr>
          <p:cNvPr id="5" name="Tijdelijke aanduiding voor afbeelding 1">
            <a:extLst>
              <a:ext uri="{FF2B5EF4-FFF2-40B4-BE49-F238E27FC236}">
                <a16:creationId xmlns:a16="http://schemas.microsoft.com/office/drawing/2014/main" id="{986A4C67-9B23-F8C8-8416-6074A9E883EF}"/>
              </a:ext>
            </a:extLst>
          </p:cNvPr>
          <p:cNvSpPr txBox="1">
            <a:spLocks/>
          </p:cNvSpPr>
          <p:nvPr/>
        </p:nvSpPr>
        <p:spPr>
          <a:xfrm>
            <a:off x="797554" y="1686754"/>
            <a:ext cx="2440484" cy="1612361"/>
          </a:xfrm>
          <a:prstGeom prst="rect">
            <a:avLst/>
          </a:prstGeom>
        </p:spPr>
      </p:sp>
      <p:sp>
        <p:nvSpPr>
          <p:cNvPr id="7" name="Tijdelijke aanduiding voor afbeelding 1">
            <a:extLst>
              <a:ext uri="{FF2B5EF4-FFF2-40B4-BE49-F238E27FC236}">
                <a16:creationId xmlns:a16="http://schemas.microsoft.com/office/drawing/2014/main" id="{B1D9DB88-4A2E-E19F-0D1F-ECBDE0576F50}"/>
              </a:ext>
            </a:extLst>
          </p:cNvPr>
          <p:cNvSpPr txBox="1">
            <a:spLocks/>
          </p:cNvSpPr>
          <p:nvPr/>
        </p:nvSpPr>
        <p:spPr>
          <a:xfrm>
            <a:off x="911854" y="1801054"/>
            <a:ext cx="2440484" cy="1612361"/>
          </a:xfrm>
          <a:prstGeom prst="rect">
            <a:avLst/>
          </a:prstGeom>
        </p:spPr>
      </p:sp>
      <p:sp>
        <p:nvSpPr>
          <p:cNvPr id="8" name="Tijdelijke aanduiding voor afbeelding 1">
            <a:extLst>
              <a:ext uri="{FF2B5EF4-FFF2-40B4-BE49-F238E27FC236}">
                <a16:creationId xmlns:a16="http://schemas.microsoft.com/office/drawing/2014/main" id="{75095A83-B166-8C7A-AF55-DAEC1584868F}"/>
              </a:ext>
            </a:extLst>
          </p:cNvPr>
          <p:cNvSpPr txBox="1">
            <a:spLocks/>
          </p:cNvSpPr>
          <p:nvPr/>
        </p:nvSpPr>
        <p:spPr>
          <a:xfrm>
            <a:off x="3123738" y="1343854"/>
            <a:ext cx="2440484" cy="1612361"/>
          </a:xfrm>
          <a:prstGeom prst="rect">
            <a:avLst/>
          </a:prstGeom>
        </p:spPr>
      </p:sp>
      <p:sp>
        <p:nvSpPr>
          <p:cNvPr id="9" name="Tijdelijke aanduiding voor afbeelding 1">
            <a:extLst>
              <a:ext uri="{FF2B5EF4-FFF2-40B4-BE49-F238E27FC236}">
                <a16:creationId xmlns:a16="http://schemas.microsoft.com/office/drawing/2014/main" id="{E7D65460-491D-8589-398E-E917AD8356E7}"/>
              </a:ext>
            </a:extLst>
          </p:cNvPr>
          <p:cNvSpPr txBox="1">
            <a:spLocks/>
          </p:cNvSpPr>
          <p:nvPr/>
        </p:nvSpPr>
        <p:spPr>
          <a:xfrm>
            <a:off x="3219214" y="1354245"/>
            <a:ext cx="2440484" cy="1612361"/>
          </a:xfrm>
          <a:prstGeom prst="rect">
            <a:avLst/>
          </a:prstGeom>
        </p:spPr>
      </p:sp>
      <p:sp>
        <p:nvSpPr>
          <p:cNvPr id="12" name="Tijdelijke aanduiding voor afbeelding 1">
            <a:extLst>
              <a:ext uri="{FF2B5EF4-FFF2-40B4-BE49-F238E27FC236}">
                <a16:creationId xmlns:a16="http://schemas.microsoft.com/office/drawing/2014/main" id="{E67E3CEC-E54A-B1CB-6449-9216F33862E1}"/>
              </a:ext>
            </a:extLst>
          </p:cNvPr>
          <p:cNvSpPr txBox="1">
            <a:spLocks/>
          </p:cNvSpPr>
          <p:nvPr/>
        </p:nvSpPr>
        <p:spPr>
          <a:xfrm>
            <a:off x="454653" y="3227619"/>
            <a:ext cx="2440484" cy="1612361"/>
          </a:xfrm>
          <a:prstGeom prst="rect">
            <a:avLst/>
          </a:prstGeom>
        </p:spPr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BBB7722-7974-2FA7-1A2C-1CAF5C6F63CA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81193309-6C38-BF8C-AA42-FF6A57BE4DB3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4997278" cy="254577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Impressies van de gekozen harde materialen</a:t>
            </a:r>
          </a:p>
        </p:txBody>
      </p:sp>
    </p:spTree>
    <p:extLst>
      <p:ext uri="{BB962C8B-B14F-4D97-AF65-F5344CB8AC3E}">
        <p14:creationId xmlns:p14="http://schemas.microsoft.com/office/powerpoint/2010/main" val="4714735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>
            <a:extLst>
              <a:ext uri="{FF2B5EF4-FFF2-40B4-BE49-F238E27FC236}">
                <a16:creationId xmlns:a16="http://schemas.microsoft.com/office/drawing/2014/main" id="{E875E6B3-138C-D18C-F0D1-638F3764FC8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139228" y="1680467"/>
            <a:ext cx="4926590" cy="3254863"/>
          </a:xfrm>
        </p:spPr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3E58D9B-D9C6-FEEA-BED2-0A3AF029C928}"/>
              </a:ext>
            </a:extLst>
          </p:cNvPr>
          <p:cNvSpPr txBox="1">
            <a:spLocks/>
          </p:cNvSpPr>
          <p:nvPr/>
        </p:nvSpPr>
        <p:spPr>
          <a:xfrm>
            <a:off x="3185403" y="5630960"/>
            <a:ext cx="2834239" cy="377585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050" dirty="0"/>
              <a:t>Einde presentatie</a:t>
            </a:r>
          </a:p>
        </p:txBody>
      </p:sp>
    </p:spTree>
    <p:extLst>
      <p:ext uri="{BB962C8B-B14F-4D97-AF65-F5344CB8AC3E}">
        <p14:creationId xmlns:p14="http://schemas.microsoft.com/office/powerpoint/2010/main" val="581012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FBA5E-8953-FCBF-0F20-04734576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3184" y="950762"/>
            <a:ext cx="7479710" cy="5049989"/>
          </a:xfrm>
        </p:spPr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FBDD7037-6B09-F5F5-3686-DCB8E5079EDA}"/>
              </a:ext>
            </a:extLst>
          </p:cNvPr>
          <p:cNvSpPr txBox="1">
            <a:spLocks/>
          </p:cNvSpPr>
          <p:nvPr/>
        </p:nvSpPr>
        <p:spPr>
          <a:xfrm>
            <a:off x="547888" y="3969889"/>
            <a:ext cx="2563622" cy="1298138"/>
          </a:xfrm>
          <a:prstGeom prst="rect">
            <a:avLst/>
          </a:prstGeom>
        </p:spPr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09889086-6ADB-27FA-8B07-3341E47261D8}"/>
              </a:ext>
            </a:extLst>
          </p:cNvPr>
          <p:cNvSpPr txBox="1">
            <a:spLocks/>
          </p:cNvSpPr>
          <p:nvPr/>
        </p:nvSpPr>
        <p:spPr>
          <a:xfrm>
            <a:off x="547888" y="3834175"/>
            <a:ext cx="2563622" cy="1298138"/>
          </a:xfrm>
          <a:prstGeom prst="rect">
            <a:avLst/>
          </a:prstGeom>
        </p:spPr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A8A49B-9B11-5DD7-DDE2-4C2044B94066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3CDA86B5-152D-C2A8-3063-48704668B941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Schetsontwerp</a:t>
            </a:r>
          </a:p>
        </p:txBody>
      </p:sp>
    </p:spTree>
    <p:extLst>
      <p:ext uri="{BB962C8B-B14F-4D97-AF65-F5344CB8AC3E}">
        <p14:creationId xmlns:p14="http://schemas.microsoft.com/office/powerpoint/2010/main" val="2113758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">
            <a:extLst>
              <a:ext uri="{FF2B5EF4-FFF2-40B4-BE49-F238E27FC236}">
                <a16:creationId xmlns:a16="http://schemas.microsoft.com/office/drawing/2014/main" id="{004F3F09-F170-3EAC-27B2-DF553E3B90B0}"/>
              </a:ext>
            </a:extLst>
          </p:cNvPr>
          <p:cNvSpPr txBox="1">
            <a:spLocks/>
          </p:cNvSpPr>
          <p:nvPr/>
        </p:nvSpPr>
        <p:spPr>
          <a:xfrm>
            <a:off x="3224599" y="1333462"/>
            <a:ext cx="2440484" cy="1612361"/>
          </a:xfrm>
          <a:prstGeom prst="rect">
            <a:avLst/>
          </a:prstGeom>
        </p:spPr>
      </p:sp>
      <p:sp>
        <p:nvSpPr>
          <p:cNvPr id="4" name="Tijdelijke aanduiding voor afbeelding 1">
            <a:extLst>
              <a:ext uri="{FF2B5EF4-FFF2-40B4-BE49-F238E27FC236}">
                <a16:creationId xmlns:a16="http://schemas.microsoft.com/office/drawing/2014/main" id="{5885EC68-989D-AAA8-C19F-E7C8C028F7A8}"/>
              </a:ext>
            </a:extLst>
          </p:cNvPr>
          <p:cNvSpPr txBox="1">
            <a:spLocks/>
          </p:cNvSpPr>
          <p:nvPr/>
        </p:nvSpPr>
        <p:spPr>
          <a:xfrm>
            <a:off x="683254" y="1572454"/>
            <a:ext cx="2440484" cy="1612361"/>
          </a:xfrm>
          <a:prstGeom prst="rect">
            <a:avLst/>
          </a:prstGeom>
        </p:spPr>
      </p:sp>
      <p:sp>
        <p:nvSpPr>
          <p:cNvPr id="5" name="Tijdelijke aanduiding voor afbeelding 1">
            <a:extLst>
              <a:ext uri="{FF2B5EF4-FFF2-40B4-BE49-F238E27FC236}">
                <a16:creationId xmlns:a16="http://schemas.microsoft.com/office/drawing/2014/main" id="{986A4C67-9B23-F8C8-8416-6074A9E883EF}"/>
              </a:ext>
            </a:extLst>
          </p:cNvPr>
          <p:cNvSpPr txBox="1">
            <a:spLocks/>
          </p:cNvSpPr>
          <p:nvPr/>
        </p:nvSpPr>
        <p:spPr>
          <a:xfrm>
            <a:off x="797554" y="1686754"/>
            <a:ext cx="2440484" cy="1612361"/>
          </a:xfrm>
          <a:prstGeom prst="rect">
            <a:avLst/>
          </a:prstGeom>
        </p:spPr>
      </p:sp>
      <p:sp>
        <p:nvSpPr>
          <p:cNvPr id="7" name="Tijdelijke aanduiding voor afbeelding 1">
            <a:extLst>
              <a:ext uri="{FF2B5EF4-FFF2-40B4-BE49-F238E27FC236}">
                <a16:creationId xmlns:a16="http://schemas.microsoft.com/office/drawing/2014/main" id="{B1D9DB88-4A2E-E19F-0D1F-ECBDE0576F50}"/>
              </a:ext>
            </a:extLst>
          </p:cNvPr>
          <p:cNvSpPr txBox="1">
            <a:spLocks/>
          </p:cNvSpPr>
          <p:nvPr/>
        </p:nvSpPr>
        <p:spPr>
          <a:xfrm>
            <a:off x="911854" y="1801054"/>
            <a:ext cx="2440484" cy="1612361"/>
          </a:xfrm>
          <a:prstGeom prst="rect">
            <a:avLst/>
          </a:prstGeom>
        </p:spPr>
      </p:sp>
      <p:sp>
        <p:nvSpPr>
          <p:cNvPr id="8" name="Tijdelijke aanduiding voor afbeelding 1">
            <a:extLst>
              <a:ext uri="{FF2B5EF4-FFF2-40B4-BE49-F238E27FC236}">
                <a16:creationId xmlns:a16="http://schemas.microsoft.com/office/drawing/2014/main" id="{75095A83-B166-8C7A-AF55-DAEC1584868F}"/>
              </a:ext>
            </a:extLst>
          </p:cNvPr>
          <p:cNvSpPr txBox="1">
            <a:spLocks/>
          </p:cNvSpPr>
          <p:nvPr/>
        </p:nvSpPr>
        <p:spPr>
          <a:xfrm>
            <a:off x="3123738" y="1343854"/>
            <a:ext cx="2440484" cy="1612361"/>
          </a:xfrm>
          <a:prstGeom prst="rect">
            <a:avLst/>
          </a:prstGeom>
        </p:spPr>
      </p:sp>
      <p:sp>
        <p:nvSpPr>
          <p:cNvPr id="9" name="Tijdelijke aanduiding voor afbeelding 1">
            <a:extLst>
              <a:ext uri="{FF2B5EF4-FFF2-40B4-BE49-F238E27FC236}">
                <a16:creationId xmlns:a16="http://schemas.microsoft.com/office/drawing/2014/main" id="{E7D65460-491D-8589-398E-E917AD8356E7}"/>
              </a:ext>
            </a:extLst>
          </p:cNvPr>
          <p:cNvSpPr txBox="1">
            <a:spLocks/>
          </p:cNvSpPr>
          <p:nvPr/>
        </p:nvSpPr>
        <p:spPr>
          <a:xfrm>
            <a:off x="3219214" y="1354245"/>
            <a:ext cx="2440484" cy="1612361"/>
          </a:xfrm>
          <a:prstGeom prst="rect">
            <a:avLst/>
          </a:prstGeom>
        </p:spPr>
      </p:sp>
      <p:sp>
        <p:nvSpPr>
          <p:cNvPr id="12" name="Tijdelijke aanduiding voor afbeelding 1">
            <a:extLst>
              <a:ext uri="{FF2B5EF4-FFF2-40B4-BE49-F238E27FC236}">
                <a16:creationId xmlns:a16="http://schemas.microsoft.com/office/drawing/2014/main" id="{E67E3CEC-E54A-B1CB-6449-9216F33862E1}"/>
              </a:ext>
            </a:extLst>
          </p:cNvPr>
          <p:cNvSpPr txBox="1">
            <a:spLocks/>
          </p:cNvSpPr>
          <p:nvPr/>
        </p:nvSpPr>
        <p:spPr>
          <a:xfrm>
            <a:off x="454653" y="3227619"/>
            <a:ext cx="2440484" cy="1612361"/>
          </a:xfrm>
          <a:prstGeom prst="rect">
            <a:avLst/>
          </a:prstGeom>
        </p:spPr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BBB7722-7974-2FA7-1A2C-1CAF5C6F63CA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81193309-6C38-BF8C-AA42-FF6A57BE4DB3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Impressies voor je schetsontwerp 1 van 2</a:t>
            </a:r>
          </a:p>
        </p:txBody>
      </p:sp>
    </p:spTree>
    <p:extLst>
      <p:ext uri="{BB962C8B-B14F-4D97-AF65-F5344CB8AC3E}">
        <p14:creationId xmlns:p14="http://schemas.microsoft.com/office/powerpoint/2010/main" val="1401699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">
            <a:extLst>
              <a:ext uri="{FF2B5EF4-FFF2-40B4-BE49-F238E27FC236}">
                <a16:creationId xmlns:a16="http://schemas.microsoft.com/office/drawing/2014/main" id="{004F3F09-F170-3EAC-27B2-DF553E3B90B0}"/>
              </a:ext>
            </a:extLst>
          </p:cNvPr>
          <p:cNvSpPr txBox="1">
            <a:spLocks/>
          </p:cNvSpPr>
          <p:nvPr/>
        </p:nvSpPr>
        <p:spPr>
          <a:xfrm>
            <a:off x="3224599" y="1333462"/>
            <a:ext cx="2440484" cy="1612361"/>
          </a:xfrm>
          <a:prstGeom prst="rect">
            <a:avLst/>
          </a:prstGeom>
        </p:spPr>
      </p:sp>
      <p:sp>
        <p:nvSpPr>
          <p:cNvPr id="4" name="Tijdelijke aanduiding voor afbeelding 1">
            <a:extLst>
              <a:ext uri="{FF2B5EF4-FFF2-40B4-BE49-F238E27FC236}">
                <a16:creationId xmlns:a16="http://schemas.microsoft.com/office/drawing/2014/main" id="{5885EC68-989D-AAA8-C19F-E7C8C028F7A8}"/>
              </a:ext>
            </a:extLst>
          </p:cNvPr>
          <p:cNvSpPr txBox="1">
            <a:spLocks/>
          </p:cNvSpPr>
          <p:nvPr/>
        </p:nvSpPr>
        <p:spPr>
          <a:xfrm>
            <a:off x="683254" y="1572454"/>
            <a:ext cx="2440484" cy="1612361"/>
          </a:xfrm>
          <a:prstGeom prst="rect">
            <a:avLst/>
          </a:prstGeom>
        </p:spPr>
      </p:sp>
      <p:sp>
        <p:nvSpPr>
          <p:cNvPr id="5" name="Tijdelijke aanduiding voor afbeelding 1">
            <a:extLst>
              <a:ext uri="{FF2B5EF4-FFF2-40B4-BE49-F238E27FC236}">
                <a16:creationId xmlns:a16="http://schemas.microsoft.com/office/drawing/2014/main" id="{986A4C67-9B23-F8C8-8416-6074A9E883EF}"/>
              </a:ext>
            </a:extLst>
          </p:cNvPr>
          <p:cNvSpPr txBox="1">
            <a:spLocks/>
          </p:cNvSpPr>
          <p:nvPr/>
        </p:nvSpPr>
        <p:spPr>
          <a:xfrm>
            <a:off x="797554" y="1686754"/>
            <a:ext cx="2440484" cy="1612361"/>
          </a:xfrm>
          <a:prstGeom prst="rect">
            <a:avLst/>
          </a:prstGeom>
        </p:spPr>
      </p:sp>
      <p:sp>
        <p:nvSpPr>
          <p:cNvPr id="7" name="Tijdelijke aanduiding voor afbeelding 1">
            <a:extLst>
              <a:ext uri="{FF2B5EF4-FFF2-40B4-BE49-F238E27FC236}">
                <a16:creationId xmlns:a16="http://schemas.microsoft.com/office/drawing/2014/main" id="{B1D9DB88-4A2E-E19F-0D1F-ECBDE0576F50}"/>
              </a:ext>
            </a:extLst>
          </p:cNvPr>
          <p:cNvSpPr txBox="1">
            <a:spLocks/>
          </p:cNvSpPr>
          <p:nvPr/>
        </p:nvSpPr>
        <p:spPr>
          <a:xfrm>
            <a:off x="911854" y="1801054"/>
            <a:ext cx="2440484" cy="1612361"/>
          </a:xfrm>
          <a:prstGeom prst="rect">
            <a:avLst/>
          </a:prstGeom>
        </p:spPr>
      </p:sp>
      <p:sp>
        <p:nvSpPr>
          <p:cNvPr id="8" name="Tijdelijke aanduiding voor afbeelding 1">
            <a:extLst>
              <a:ext uri="{FF2B5EF4-FFF2-40B4-BE49-F238E27FC236}">
                <a16:creationId xmlns:a16="http://schemas.microsoft.com/office/drawing/2014/main" id="{75095A83-B166-8C7A-AF55-DAEC1584868F}"/>
              </a:ext>
            </a:extLst>
          </p:cNvPr>
          <p:cNvSpPr txBox="1">
            <a:spLocks/>
          </p:cNvSpPr>
          <p:nvPr/>
        </p:nvSpPr>
        <p:spPr>
          <a:xfrm>
            <a:off x="3123738" y="1343854"/>
            <a:ext cx="2440484" cy="1612361"/>
          </a:xfrm>
          <a:prstGeom prst="rect">
            <a:avLst/>
          </a:prstGeom>
        </p:spPr>
      </p:sp>
      <p:sp>
        <p:nvSpPr>
          <p:cNvPr id="9" name="Tijdelijke aanduiding voor afbeelding 1">
            <a:extLst>
              <a:ext uri="{FF2B5EF4-FFF2-40B4-BE49-F238E27FC236}">
                <a16:creationId xmlns:a16="http://schemas.microsoft.com/office/drawing/2014/main" id="{E7D65460-491D-8589-398E-E917AD8356E7}"/>
              </a:ext>
            </a:extLst>
          </p:cNvPr>
          <p:cNvSpPr txBox="1">
            <a:spLocks/>
          </p:cNvSpPr>
          <p:nvPr/>
        </p:nvSpPr>
        <p:spPr>
          <a:xfrm>
            <a:off x="3219214" y="1354245"/>
            <a:ext cx="2440484" cy="1612361"/>
          </a:xfrm>
          <a:prstGeom prst="rect">
            <a:avLst/>
          </a:prstGeom>
        </p:spPr>
      </p:sp>
      <p:sp>
        <p:nvSpPr>
          <p:cNvPr id="12" name="Tijdelijke aanduiding voor afbeelding 1">
            <a:extLst>
              <a:ext uri="{FF2B5EF4-FFF2-40B4-BE49-F238E27FC236}">
                <a16:creationId xmlns:a16="http://schemas.microsoft.com/office/drawing/2014/main" id="{E67E3CEC-E54A-B1CB-6449-9216F33862E1}"/>
              </a:ext>
            </a:extLst>
          </p:cNvPr>
          <p:cNvSpPr txBox="1">
            <a:spLocks/>
          </p:cNvSpPr>
          <p:nvPr/>
        </p:nvSpPr>
        <p:spPr>
          <a:xfrm>
            <a:off x="454653" y="3227619"/>
            <a:ext cx="2440484" cy="1612361"/>
          </a:xfrm>
          <a:prstGeom prst="rect">
            <a:avLst/>
          </a:prstGeom>
        </p:spPr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BBB7722-7974-2FA7-1A2C-1CAF5C6F63CA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81193309-6C38-BF8C-AA42-FF6A57BE4DB3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Impressies voor je schetsontwerp 2 van 2</a:t>
            </a:r>
          </a:p>
        </p:txBody>
      </p:sp>
    </p:spTree>
    <p:extLst>
      <p:ext uri="{BB962C8B-B14F-4D97-AF65-F5344CB8AC3E}">
        <p14:creationId xmlns:p14="http://schemas.microsoft.com/office/powerpoint/2010/main" val="1521440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FBA5E-8953-FCBF-0F20-04734576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3184" y="950762"/>
            <a:ext cx="7479710" cy="5049989"/>
          </a:xfrm>
        </p:spPr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FBDD7037-6B09-F5F5-3686-DCB8E5079EDA}"/>
              </a:ext>
            </a:extLst>
          </p:cNvPr>
          <p:cNvSpPr txBox="1">
            <a:spLocks/>
          </p:cNvSpPr>
          <p:nvPr/>
        </p:nvSpPr>
        <p:spPr>
          <a:xfrm>
            <a:off x="547888" y="3969889"/>
            <a:ext cx="2563622" cy="1298138"/>
          </a:xfrm>
          <a:prstGeom prst="rect">
            <a:avLst/>
          </a:prstGeom>
        </p:spPr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09889086-6ADB-27FA-8B07-3341E47261D8}"/>
              </a:ext>
            </a:extLst>
          </p:cNvPr>
          <p:cNvSpPr txBox="1">
            <a:spLocks/>
          </p:cNvSpPr>
          <p:nvPr/>
        </p:nvSpPr>
        <p:spPr>
          <a:xfrm>
            <a:off x="547888" y="3834175"/>
            <a:ext cx="2563622" cy="1298138"/>
          </a:xfrm>
          <a:prstGeom prst="rect">
            <a:avLst/>
          </a:prstGeom>
        </p:spPr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A8A49B-9B11-5DD7-DDE2-4C2044B94066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3CDA86B5-152D-C2A8-3063-48704668B941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Schetsmatige detaillering 1</a:t>
            </a:r>
          </a:p>
        </p:txBody>
      </p:sp>
    </p:spTree>
    <p:extLst>
      <p:ext uri="{BB962C8B-B14F-4D97-AF65-F5344CB8AC3E}">
        <p14:creationId xmlns:p14="http://schemas.microsoft.com/office/powerpoint/2010/main" val="2931842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">
            <a:extLst>
              <a:ext uri="{FF2B5EF4-FFF2-40B4-BE49-F238E27FC236}">
                <a16:creationId xmlns:a16="http://schemas.microsoft.com/office/drawing/2014/main" id="{004F3F09-F170-3EAC-27B2-DF553E3B90B0}"/>
              </a:ext>
            </a:extLst>
          </p:cNvPr>
          <p:cNvSpPr txBox="1">
            <a:spLocks/>
          </p:cNvSpPr>
          <p:nvPr/>
        </p:nvSpPr>
        <p:spPr>
          <a:xfrm>
            <a:off x="3224599" y="1333462"/>
            <a:ext cx="2440484" cy="1612361"/>
          </a:xfrm>
          <a:prstGeom prst="rect">
            <a:avLst/>
          </a:prstGeom>
        </p:spPr>
      </p:sp>
      <p:sp>
        <p:nvSpPr>
          <p:cNvPr id="4" name="Tijdelijke aanduiding voor afbeelding 1">
            <a:extLst>
              <a:ext uri="{FF2B5EF4-FFF2-40B4-BE49-F238E27FC236}">
                <a16:creationId xmlns:a16="http://schemas.microsoft.com/office/drawing/2014/main" id="{5885EC68-989D-AAA8-C19F-E7C8C028F7A8}"/>
              </a:ext>
            </a:extLst>
          </p:cNvPr>
          <p:cNvSpPr txBox="1">
            <a:spLocks/>
          </p:cNvSpPr>
          <p:nvPr/>
        </p:nvSpPr>
        <p:spPr>
          <a:xfrm>
            <a:off x="683254" y="1572454"/>
            <a:ext cx="2440484" cy="1612361"/>
          </a:xfrm>
          <a:prstGeom prst="rect">
            <a:avLst/>
          </a:prstGeom>
        </p:spPr>
      </p:sp>
      <p:sp>
        <p:nvSpPr>
          <p:cNvPr id="5" name="Tijdelijke aanduiding voor afbeelding 1">
            <a:extLst>
              <a:ext uri="{FF2B5EF4-FFF2-40B4-BE49-F238E27FC236}">
                <a16:creationId xmlns:a16="http://schemas.microsoft.com/office/drawing/2014/main" id="{986A4C67-9B23-F8C8-8416-6074A9E883EF}"/>
              </a:ext>
            </a:extLst>
          </p:cNvPr>
          <p:cNvSpPr txBox="1">
            <a:spLocks/>
          </p:cNvSpPr>
          <p:nvPr/>
        </p:nvSpPr>
        <p:spPr>
          <a:xfrm>
            <a:off x="797554" y="1686754"/>
            <a:ext cx="2440484" cy="1612361"/>
          </a:xfrm>
          <a:prstGeom prst="rect">
            <a:avLst/>
          </a:prstGeom>
        </p:spPr>
      </p:sp>
      <p:sp>
        <p:nvSpPr>
          <p:cNvPr id="7" name="Tijdelijke aanduiding voor afbeelding 1">
            <a:extLst>
              <a:ext uri="{FF2B5EF4-FFF2-40B4-BE49-F238E27FC236}">
                <a16:creationId xmlns:a16="http://schemas.microsoft.com/office/drawing/2014/main" id="{B1D9DB88-4A2E-E19F-0D1F-ECBDE0576F50}"/>
              </a:ext>
            </a:extLst>
          </p:cNvPr>
          <p:cNvSpPr txBox="1">
            <a:spLocks/>
          </p:cNvSpPr>
          <p:nvPr/>
        </p:nvSpPr>
        <p:spPr>
          <a:xfrm>
            <a:off x="911854" y="1801054"/>
            <a:ext cx="2440484" cy="1612361"/>
          </a:xfrm>
          <a:prstGeom prst="rect">
            <a:avLst/>
          </a:prstGeom>
        </p:spPr>
      </p:sp>
      <p:sp>
        <p:nvSpPr>
          <p:cNvPr id="8" name="Tijdelijke aanduiding voor afbeelding 1">
            <a:extLst>
              <a:ext uri="{FF2B5EF4-FFF2-40B4-BE49-F238E27FC236}">
                <a16:creationId xmlns:a16="http://schemas.microsoft.com/office/drawing/2014/main" id="{75095A83-B166-8C7A-AF55-DAEC1584868F}"/>
              </a:ext>
            </a:extLst>
          </p:cNvPr>
          <p:cNvSpPr txBox="1">
            <a:spLocks/>
          </p:cNvSpPr>
          <p:nvPr/>
        </p:nvSpPr>
        <p:spPr>
          <a:xfrm>
            <a:off x="3123738" y="1343854"/>
            <a:ext cx="2440484" cy="1612361"/>
          </a:xfrm>
          <a:prstGeom prst="rect">
            <a:avLst/>
          </a:prstGeom>
        </p:spPr>
      </p:sp>
      <p:sp>
        <p:nvSpPr>
          <p:cNvPr id="9" name="Tijdelijke aanduiding voor afbeelding 1">
            <a:extLst>
              <a:ext uri="{FF2B5EF4-FFF2-40B4-BE49-F238E27FC236}">
                <a16:creationId xmlns:a16="http://schemas.microsoft.com/office/drawing/2014/main" id="{E7D65460-491D-8589-398E-E917AD8356E7}"/>
              </a:ext>
            </a:extLst>
          </p:cNvPr>
          <p:cNvSpPr txBox="1">
            <a:spLocks/>
          </p:cNvSpPr>
          <p:nvPr/>
        </p:nvSpPr>
        <p:spPr>
          <a:xfrm>
            <a:off x="3219214" y="1354245"/>
            <a:ext cx="2440484" cy="1612361"/>
          </a:xfrm>
          <a:prstGeom prst="rect">
            <a:avLst/>
          </a:prstGeom>
        </p:spPr>
      </p:sp>
      <p:sp>
        <p:nvSpPr>
          <p:cNvPr id="12" name="Tijdelijke aanduiding voor afbeelding 1">
            <a:extLst>
              <a:ext uri="{FF2B5EF4-FFF2-40B4-BE49-F238E27FC236}">
                <a16:creationId xmlns:a16="http://schemas.microsoft.com/office/drawing/2014/main" id="{E67E3CEC-E54A-B1CB-6449-9216F33862E1}"/>
              </a:ext>
            </a:extLst>
          </p:cNvPr>
          <p:cNvSpPr txBox="1">
            <a:spLocks/>
          </p:cNvSpPr>
          <p:nvPr/>
        </p:nvSpPr>
        <p:spPr>
          <a:xfrm>
            <a:off x="454653" y="3227619"/>
            <a:ext cx="2440484" cy="1612361"/>
          </a:xfrm>
          <a:prstGeom prst="rect">
            <a:avLst/>
          </a:prstGeom>
        </p:spPr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BBB7722-7974-2FA7-1A2C-1CAF5C6F63CA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81193309-6C38-BF8C-AA42-FF6A57BE4DB3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Impressies voor bouwkundige werk</a:t>
            </a:r>
          </a:p>
        </p:txBody>
      </p:sp>
    </p:spTree>
    <p:extLst>
      <p:ext uri="{BB962C8B-B14F-4D97-AF65-F5344CB8AC3E}">
        <p14:creationId xmlns:p14="http://schemas.microsoft.com/office/powerpoint/2010/main" val="1548796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53FBA5E-8953-FCBF-0F20-04734576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3184" y="950762"/>
            <a:ext cx="7479710" cy="5049989"/>
          </a:xfrm>
        </p:spPr>
      </p:sp>
      <p:sp>
        <p:nvSpPr>
          <p:cNvPr id="6" name="Tijdelijke aanduiding voor afbeelding 2">
            <a:extLst>
              <a:ext uri="{FF2B5EF4-FFF2-40B4-BE49-F238E27FC236}">
                <a16:creationId xmlns:a16="http://schemas.microsoft.com/office/drawing/2014/main" id="{FBDD7037-6B09-F5F5-3686-DCB8E5079EDA}"/>
              </a:ext>
            </a:extLst>
          </p:cNvPr>
          <p:cNvSpPr txBox="1">
            <a:spLocks/>
          </p:cNvSpPr>
          <p:nvPr/>
        </p:nvSpPr>
        <p:spPr>
          <a:xfrm>
            <a:off x="547888" y="3969889"/>
            <a:ext cx="2563622" cy="1298138"/>
          </a:xfrm>
          <a:prstGeom prst="rect">
            <a:avLst/>
          </a:prstGeom>
        </p:spPr>
      </p:sp>
      <p:sp>
        <p:nvSpPr>
          <p:cNvPr id="2" name="Tijdelijke aanduiding voor afbeelding 2">
            <a:extLst>
              <a:ext uri="{FF2B5EF4-FFF2-40B4-BE49-F238E27FC236}">
                <a16:creationId xmlns:a16="http://schemas.microsoft.com/office/drawing/2014/main" id="{09889086-6ADB-27FA-8B07-3341E47261D8}"/>
              </a:ext>
            </a:extLst>
          </p:cNvPr>
          <p:cNvSpPr txBox="1">
            <a:spLocks/>
          </p:cNvSpPr>
          <p:nvPr/>
        </p:nvSpPr>
        <p:spPr>
          <a:xfrm>
            <a:off x="547888" y="3834175"/>
            <a:ext cx="2563622" cy="1298138"/>
          </a:xfrm>
          <a:prstGeom prst="rect">
            <a:avLst/>
          </a:prstGeom>
        </p:spPr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0A8A49B-9B11-5DD7-DDE2-4C2044B94066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Tijdelijke aanduiding voor voettekst 2">
            <a:extLst>
              <a:ext uri="{FF2B5EF4-FFF2-40B4-BE49-F238E27FC236}">
                <a16:creationId xmlns:a16="http://schemas.microsoft.com/office/drawing/2014/main" id="{3CDA86B5-152D-C2A8-3063-48704668B941}"/>
              </a:ext>
            </a:extLst>
          </p:cNvPr>
          <p:cNvSpPr txBox="1">
            <a:spLocks/>
          </p:cNvSpPr>
          <p:nvPr/>
        </p:nvSpPr>
        <p:spPr>
          <a:xfrm>
            <a:off x="662420" y="6000749"/>
            <a:ext cx="4969453" cy="275359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Schetsmatige detaillering 2</a:t>
            </a:r>
          </a:p>
        </p:txBody>
      </p:sp>
    </p:spTree>
    <p:extLst>
      <p:ext uri="{BB962C8B-B14F-4D97-AF65-F5344CB8AC3E}">
        <p14:creationId xmlns:p14="http://schemas.microsoft.com/office/powerpoint/2010/main" val="2116671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1">
            <a:extLst>
              <a:ext uri="{FF2B5EF4-FFF2-40B4-BE49-F238E27FC236}">
                <a16:creationId xmlns:a16="http://schemas.microsoft.com/office/drawing/2014/main" id="{004F3F09-F170-3EAC-27B2-DF553E3B90B0}"/>
              </a:ext>
            </a:extLst>
          </p:cNvPr>
          <p:cNvSpPr txBox="1">
            <a:spLocks/>
          </p:cNvSpPr>
          <p:nvPr/>
        </p:nvSpPr>
        <p:spPr>
          <a:xfrm>
            <a:off x="3224599" y="1333462"/>
            <a:ext cx="2440484" cy="1612361"/>
          </a:xfrm>
          <a:prstGeom prst="rect">
            <a:avLst/>
          </a:prstGeom>
        </p:spPr>
      </p:sp>
      <p:sp>
        <p:nvSpPr>
          <p:cNvPr id="4" name="Tijdelijke aanduiding voor afbeelding 1">
            <a:extLst>
              <a:ext uri="{FF2B5EF4-FFF2-40B4-BE49-F238E27FC236}">
                <a16:creationId xmlns:a16="http://schemas.microsoft.com/office/drawing/2014/main" id="{5885EC68-989D-AAA8-C19F-E7C8C028F7A8}"/>
              </a:ext>
            </a:extLst>
          </p:cNvPr>
          <p:cNvSpPr txBox="1">
            <a:spLocks/>
          </p:cNvSpPr>
          <p:nvPr/>
        </p:nvSpPr>
        <p:spPr>
          <a:xfrm>
            <a:off x="683254" y="1572454"/>
            <a:ext cx="2440484" cy="1612361"/>
          </a:xfrm>
          <a:prstGeom prst="rect">
            <a:avLst/>
          </a:prstGeom>
        </p:spPr>
      </p:sp>
      <p:sp>
        <p:nvSpPr>
          <p:cNvPr id="5" name="Tijdelijke aanduiding voor afbeelding 1">
            <a:extLst>
              <a:ext uri="{FF2B5EF4-FFF2-40B4-BE49-F238E27FC236}">
                <a16:creationId xmlns:a16="http://schemas.microsoft.com/office/drawing/2014/main" id="{986A4C67-9B23-F8C8-8416-6074A9E883EF}"/>
              </a:ext>
            </a:extLst>
          </p:cNvPr>
          <p:cNvSpPr txBox="1">
            <a:spLocks/>
          </p:cNvSpPr>
          <p:nvPr/>
        </p:nvSpPr>
        <p:spPr>
          <a:xfrm>
            <a:off x="797554" y="1686754"/>
            <a:ext cx="2440484" cy="1612361"/>
          </a:xfrm>
          <a:prstGeom prst="rect">
            <a:avLst/>
          </a:prstGeom>
        </p:spPr>
      </p:sp>
      <p:sp>
        <p:nvSpPr>
          <p:cNvPr id="7" name="Tijdelijke aanduiding voor afbeelding 1">
            <a:extLst>
              <a:ext uri="{FF2B5EF4-FFF2-40B4-BE49-F238E27FC236}">
                <a16:creationId xmlns:a16="http://schemas.microsoft.com/office/drawing/2014/main" id="{B1D9DB88-4A2E-E19F-0D1F-ECBDE0576F50}"/>
              </a:ext>
            </a:extLst>
          </p:cNvPr>
          <p:cNvSpPr txBox="1">
            <a:spLocks/>
          </p:cNvSpPr>
          <p:nvPr/>
        </p:nvSpPr>
        <p:spPr>
          <a:xfrm>
            <a:off x="911854" y="1801054"/>
            <a:ext cx="2440484" cy="1612361"/>
          </a:xfrm>
          <a:prstGeom prst="rect">
            <a:avLst/>
          </a:prstGeom>
        </p:spPr>
      </p:sp>
      <p:sp>
        <p:nvSpPr>
          <p:cNvPr id="8" name="Tijdelijke aanduiding voor afbeelding 1">
            <a:extLst>
              <a:ext uri="{FF2B5EF4-FFF2-40B4-BE49-F238E27FC236}">
                <a16:creationId xmlns:a16="http://schemas.microsoft.com/office/drawing/2014/main" id="{75095A83-B166-8C7A-AF55-DAEC1584868F}"/>
              </a:ext>
            </a:extLst>
          </p:cNvPr>
          <p:cNvSpPr txBox="1">
            <a:spLocks/>
          </p:cNvSpPr>
          <p:nvPr/>
        </p:nvSpPr>
        <p:spPr>
          <a:xfrm>
            <a:off x="3123738" y="1343854"/>
            <a:ext cx="2440484" cy="1612361"/>
          </a:xfrm>
          <a:prstGeom prst="rect">
            <a:avLst/>
          </a:prstGeom>
        </p:spPr>
      </p:sp>
      <p:sp>
        <p:nvSpPr>
          <p:cNvPr id="9" name="Tijdelijke aanduiding voor afbeelding 1">
            <a:extLst>
              <a:ext uri="{FF2B5EF4-FFF2-40B4-BE49-F238E27FC236}">
                <a16:creationId xmlns:a16="http://schemas.microsoft.com/office/drawing/2014/main" id="{E7D65460-491D-8589-398E-E917AD8356E7}"/>
              </a:ext>
            </a:extLst>
          </p:cNvPr>
          <p:cNvSpPr txBox="1">
            <a:spLocks/>
          </p:cNvSpPr>
          <p:nvPr/>
        </p:nvSpPr>
        <p:spPr>
          <a:xfrm>
            <a:off x="3219214" y="1354245"/>
            <a:ext cx="2440484" cy="1612361"/>
          </a:xfrm>
          <a:prstGeom prst="rect">
            <a:avLst/>
          </a:prstGeom>
        </p:spPr>
      </p:sp>
      <p:sp>
        <p:nvSpPr>
          <p:cNvPr id="12" name="Tijdelijke aanduiding voor afbeelding 1">
            <a:extLst>
              <a:ext uri="{FF2B5EF4-FFF2-40B4-BE49-F238E27FC236}">
                <a16:creationId xmlns:a16="http://schemas.microsoft.com/office/drawing/2014/main" id="{E67E3CEC-E54A-B1CB-6449-9216F33862E1}"/>
              </a:ext>
            </a:extLst>
          </p:cNvPr>
          <p:cNvSpPr txBox="1">
            <a:spLocks/>
          </p:cNvSpPr>
          <p:nvPr/>
        </p:nvSpPr>
        <p:spPr>
          <a:xfrm>
            <a:off x="454653" y="3227619"/>
            <a:ext cx="2440484" cy="1612361"/>
          </a:xfrm>
          <a:prstGeom prst="rect">
            <a:avLst/>
          </a:prstGeom>
        </p:spPr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CBBB7722-7974-2FA7-1A2C-1CAF5C6F63CA}"/>
              </a:ext>
            </a:extLst>
          </p:cNvPr>
          <p:cNvSpPr txBox="1">
            <a:spLocks/>
          </p:cNvSpPr>
          <p:nvPr/>
        </p:nvSpPr>
        <p:spPr>
          <a:xfrm>
            <a:off x="454653" y="347472"/>
            <a:ext cx="7581023" cy="5097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1350" dirty="0"/>
              <a:t>&lt;&lt;projectnaam&gt;&gt;</a:t>
            </a:r>
            <a:br>
              <a:rPr lang="nl-NL" sz="750" dirty="0"/>
            </a:br>
            <a:br>
              <a:rPr lang="nl-NL" sz="750" dirty="0"/>
            </a:br>
            <a:endParaRPr lang="nl-NL" sz="12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Tijdelijke aanduiding voor voettekst 2">
            <a:extLst>
              <a:ext uri="{FF2B5EF4-FFF2-40B4-BE49-F238E27FC236}">
                <a16:creationId xmlns:a16="http://schemas.microsoft.com/office/drawing/2014/main" id="{81193309-6C38-BF8C-AA42-FF6A57BE4DB3}"/>
              </a:ext>
            </a:extLst>
          </p:cNvPr>
          <p:cNvSpPr txBox="1">
            <a:spLocks/>
          </p:cNvSpPr>
          <p:nvPr/>
        </p:nvSpPr>
        <p:spPr>
          <a:xfrm>
            <a:off x="662420" y="6000750"/>
            <a:ext cx="3972043" cy="262996"/>
          </a:xfrm>
          <a:prstGeom prst="rect">
            <a:avLst/>
          </a:prstGeom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500" dirty="0"/>
              <a:t>Impressies voor bouwkundige werk</a:t>
            </a:r>
          </a:p>
        </p:txBody>
      </p:sp>
    </p:spTree>
    <p:extLst>
      <p:ext uri="{BB962C8B-B14F-4D97-AF65-F5344CB8AC3E}">
        <p14:creationId xmlns:p14="http://schemas.microsoft.com/office/powerpoint/2010/main" val="3546806889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1095</TotalTime>
  <Words>617</Words>
  <Application>Microsoft Office PowerPoint</Application>
  <PresentationFormat>Diavoorstelling (4:3)</PresentationFormat>
  <Paragraphs>101</Paragraphs>
  <Slides>22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Arial Black</vt:lpstr>
      <vt:lpstr>Calibri</vt:lpstr>
      <vt:lpstr>Yuverta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Leon Rodenburg</dc:creator>
  <dc:description>Template by HQ Solutions</dc:description>
  <cp:lastModifiedBy>Winfried Lijdsman</cp:lastModifiedBy>
  <cp:revision>63</cp:revision>
  <dcterms:created xsi:type="dcterms:W3CDTF">2021-03-01T11:59:21Z</dcterms:created>
  <dcterms:modified xsi:type="dcterms:W3CDTF">2022-11-07T22:06:40Z</dcterms:modified>
  <cp:version>002</cp:version>
</cp:coreProperties>
</file>